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5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C59"/>
    <a:srgbClr val="DEEBF7"/>
    <a:srgbClr val="A0B5DB"/>
    <a:srgbClr val="6177A6"/>
    <a:srgbClr val="7086B2"/>
    <a:srgbClr val="2E447B"/>
    <a:srgbClr val="2E457B"/>
    <a:srgbClr val="ABC0E4"/>
    <a:srgbClr val="A8BCDF"/>
    <a:srgbClr val="2F4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B5074-4B89-4E23-ADDD-08364FBD9A80}" v="4605" dt="2024-03-20T11:47:12.079"/>
    <p1510:client id="{90F66752-BCA6-4529-BEBF-D388D7040E38}" v="101" dt="2024-03-20T13:46:0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0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Bonfanti" userId="5f63cc5bd5763d56" providerId="LiveId" clId="{90F66752-BCA6-4529-BEBF-D388D7040E38}"/>
    <pc:docChg chg="modSld">
      <pc:chgData name="Ivo Bonfanti" userId="5f63cc5bd5763d56" providerId="LiveId" clId="{90F66752-BCA6-4529-BEBF-D388D7040E38}" dt="2024-03-20T13:46:05.501" v="100"/>
      <pc:docMkLst>
        <pc:docMk/>
      </pc:docMkLst>
      <pc:sldChg chg="delSp">
        <pc:chgData name="Ivo Bonfanti" userId="5f63cc5bd5763d56" providerId="LiveId" clId="{90F66752-BCA6-4529-BEBF-D388D7040E38}" dt="2024-03-20T13:44:33.187" v="0"/>
        <pc:sldMkLst>
          <pc:docMk/>
          <pc:sldMk cId="434627567" sldId="259"/>
        </pc:sldMkLst>
        <pc:inkChg chg="del">
          <ac:chgData name="Ivo Bonfanti" userId="5f63cc5bd5763d56" providerId="LiveId" clId="{90F66752-BCA6-4529-BEBF-D388D7040E38}" dt="2024-03-20T13:44:33.187" v="0"/>
          <ac:inkMkLst>
            <pc:docMk/>
            <pc:sldMk cId="434627567" sldId="259"/>
            <ac:inkMk id="5" creationId="{0619A7F8-9ACC-F278-AFF2-299BB744D80B}"/>
          </ac:inkMkLst>
        </pc:inkChg>
      </pc:sldChg>
      <pc:sldChg chg="delSp modSp">
        <pc:chgData name="Ivo Bonfanti" userId="5f63cc5bd5763d56" providerId="LiveId" clId="{90F66752-BCA6-4529-BEBF-D388D7040E38}" dt="2024-03-20T13:45:03.472" v="24"/>
        <pc:sldMkLst>
          <pc:docMk/>
          <pc:sldMk cId="2413260657" sldId="264"/>
        </pc:sldMkLst>
        <pc:grpChg chg="del mod">
          <ac:chgData name="Ivo Bonfanti" userId="5f63cc5bd5763d56" providerId="LiveId" clId="{90F66752-BCA6-4529-BEBF-D388D7040E38}" dt="2024-03-20T13:44:45.355" v="9"/>
          <ac:grpSpMkLst>
            <pc:docMk/>
            <pc:sldMk cId="2413260657" sldId="264"/>
            <ac:grpSpMk id="35" creationId="{99A6B864-CCBF-324A-2668-68E2B544D954}"/>
          </ac:grpSpMkLst>
        </pc:grpChg>
        <pc:grpChg chg="del mod">
          <ac:chgData name="Ivo Bonfanti" userId="5f63cc5bd5763d56" providerId="LiveId" clId="{90F66752-BCA6-4529-BEBF-D388D7040E38}" dt="2024-03-20T13:45:03.038" v="23"/>
          <ac:grpSpMkLst>
            <pc:docMk/>
            <pc:sldMk cId="2413260657" sldId="264"/>
            <ac:grpSpMk id="44" creationId="{1A2CB791-EEFE-DDB3-86AC-9C15C019C794}"/>
          </ac:grpSpMkLst>
        </pc:grpChg>
        <pc:grpChg chg="del mod">
          <ac:chgData name="Ivo Bonfanti" userId="5f63cc5bd5763d56" providerId="LiveId" clId="{90F66752-BCA6-4529-BEBF-D388D7040E38}" dt="2024-03-20T13:44:45.348" v="1"/>
          <ac:grpSpMkLst>
            <pc:docMk/>
            <pc:sldMk cId="2413260657" sldId="264"/>
            <ac:grpSpMk id="49" creationId="{3E3B209F-F64A-1BF7-3AEE-6FF2A5D7AE6A}"/>
          </ac:grpSpMkLst>
        </pc:grpChg>
        <pc:grpChg chg="del mod">
          <ac:chgData name="Ivo Bonfanti" userId="5f63cc5bd5763d56" providerId="LiveId" clId="{90F66752-BCA6-4529-BEBF-D388D7040E38}" dt="2024-03-20T13:44:49.416" v="18"/>
          <ac:grpSpMkLst>
            <pc:docMk/>
            <pc:sldMk cId="2413260657" sldId="264"/>
            <ac:grpSpMk id="56" creationId="{B52AF29C-1233-3553-8215-CC2AC70652F3}"/>
          </ac:grpSpMkLst>
        </pc:grpChg>
        <pc:inkChg chg="mod">
          <ac:chgData name="Ivo Bonfanti" userId="5f63cc5bd5763d56" providerId="LiveId" clId="{90F66752-BCA6-4529-BEBF-D388D7040E38}" dt="2024-03-20T13:44:45.355" v="9"/>
          <ac:inkMkLst>
            <pc:docMk/>
            <pc:sldMk cId="2413260657" sldId="264"/>
            <ac:inkMk id="2" creationId="{D52BBF1D-D832-5864-7D0F-C8418834DF83}"/>
          </ac:inkMkLst>
        </pc:inkChg>
        <pc:inkChg chg="del mod">
          <ac:chgData name="Ivo Bonfanti" userId="5f63cc5bd5763d56" providerId="LiveId" clId="{90F66752-BCA6-4529-BEBF-D388D7040E38}" dt="2024-03-20T13:44:45.355" v="7"/>
          <ac:inkMkLst>
            <pc:docMk/>
            <pc:sldMk cId="2413260657" sldId="264"/>
            <ac:inkMk id="3" creationId="{8DA1D7CE-1CE4-A4C1-F163-2A2D059DFBD5}"/>
          </ac:inkMkLst>
        </pc:inkChg>
        <pc:inkChg chg="del mod">
          <ac:chgData name="Ivo Bonfanti" userId="5f63cc5bd5763d56" providerId="LiveId" clId="{90F66752-BCA6-4529-BEBF-D388D7040E38}" dt="2024-03-20T13:44:45.354" v="6"/>
          <ac:inkMkLst>
            <pc:docMk/>
            <pc:sldMk cId="2413260657" sldId="264"/>
            <ac:inkMk id="7" creationId="{965AEB1A-97FC-85CE-7C79-9C0F6414266B}"/>
          </ac:inkMkLst>
        </pc:inkChg>
        <pc:inkChg chg="del">
          <ac:chgData name="Ivo Bonfanti" userId="5f63cc5bd5763d56" providerId="LiveId" clId="{90F66752-BCA6-4529-BEBF-D388D7040E38}" dt="2024-03-20T13:44:45.350" v="2"/>
          <ac:inkMkLst>
            <pc:docMk/>
            <pc:sldMk cId="2413260657" sldId="264"/>
            <ac:inkMk id="8" creationId="{E377020B-FA23-980E-C33B-6A8D1DC6F811}"/>
          </ac:inkMkLst>
        </pc:inkChg>
        <pc:inkChg chg="del mod">
          <ac:chgData name="Ivo Bonfanti" userId="5f63cc5bd5763d56" providerId="LiveId" clId="{90F66752-BCA6-4529-BEBF-D388D7040E38}" dt="2024-03-20T13:44:45.353" v="4"/>
          <ac:inkMkLst>
            <pc:docMk/>
            <pc:sldMk cId="2413260657" sldId="264"/>
            <ac:inkMk id="12" creationId="{A142AC02-2CAE-7EB0-D8E3-EF42ECA6AEE1}"/>
          </ac:inkMkLst>
        </pc:inkChg>
        <pc:inkChg chg="del mod">
          <ac:chgData name="Ivo Bonfanti" userId="5f63cc5bd5763d56" providerId="LiveId" clId="{90F66752-BCA6-4529-BEBF-D388D7040E38}" dt="2024-03-20T13:44:45.353" v="3"/>
          <ac:inkMkLst>
            <pc:docMk/>
            <pc:sldMk cId="2413260657" sldId="264"/>
            <ac:inkMk id="24" creationId="{BD07EB92-D287-4755-76A2-A1DDD0F1D8B9}"/>
          </ac:inkMkLst>
        </pc:inkChg>
        <pc:inkChg chg="del mod">
          <ac:chgData name="Ivo Bonfanti" userId="5f63cc5bd5763d56" providerId="LiveId" clId="{90F66752-BCA6-4529-BEBF-D388D7040E38}" dt="2024-03-20T13:44:45.355" v="9"/>
          <ac:inkMkLst>
            <pc:docMk/>
            <pc:sldMk cId="2413260657" sldId="264"/>
            <ac:inkMk id="30" creationId="{80EB130D-0751-559D-5146-E1165AD869ED}"/>
          </ac:inkMkLst>
        </pc:inkChg>
        <pc:inkChg chg="del mod">
          <ac:chgData name="Ivo Bonfanti" userId="5f63cc5bd5763d56" providerId="LiveId" clId="{90F66752-BCA6-4529-BEBF-D388D7040E38}" dt="2024-03-20T13:44:45.354" v="5"/>
          <ac:inkMkLst>
            <pc:docMk/>
            <pc:sldMk cId="2413260657" sldId="264"/>
            <ac:inkMk id="33" creationId="{6851ACDE-6902-FA13-96C1-614A85B20E1A}"/>
          </ac:inkMkLst>
        </pc:inkChg>
        <pc:inkChg chg="del">
          <ac:chgData name="Ivo Bonfanti" userId="5f63cc5bd5763d56" providerId="LiveId" clId="{90F66752-BCA6-4529-BEBF-D388D7040E38}" dt="2024-03-20T13:44:49.415" v="15"/>
          <ac:inkMkLst>
            <pc:docMk/>
            <pc:sldMk cId="2413260657" sldId="264"/>
            <ac:inkMk id="39" creationId="{0B0ED475-A769-0489-D6D0-A9FBF66F7A1C}"/>
          </ac:inkMkLst>
        </pc:inkChg>
        <pc:inkChg chg="del">
          <ac:chgData name="Ivo Bonfanti" userId="5f63cc5bd5763d56" providerId="LiveId" clId="{90F66752-BCA6-4529-BEBF-D388D7040E38}" dt="2024-03-20T13:44:49.416" v="17"/>
          <ac:inkMkLst>
            <pc:docMk/>
            <pc:sldMk cId="2413260657" sldId="264"/>
            <ac:inkMk id="40" creationId="{0F22E216-5B41-1356-3278-B9D0D26DD28D}"/>
          </ac:inkMkLst>
        </pc:inkChg>
        <pc:inkChg chg="del mod">
          <ac:chgData name="Ivo Bonfanti" userId="5f63cc5bd5763d56" providerId="LiveId" clId="{90F66752-BCA6-4529-BEBF-D388D7040E38}" dt="2024-03-20T13:45:03.038" v="23"/>
          <ac:inkMkLst>
            <pc:docMk/>
            <pc:sldMk cId="2413260657" sldId="264"/>
            <ac:inkMk id="41" creationId="{F8DBB60B-68B9-D797-C582-4E7A2933F890}"/>
          </ac:inkMkLst>
        </pc:inkChg>
        <pc:inkChg chg="del mod">
          <ac:chgData name="Ivo Bonfanti" userId="5f63cc5bd5763d56" providerId="LiveId" clId="{90F66752-BCA6-4529-BEBF-D388D7040E38}" dt="2024-03-20T13:45:03.472" v="24"/>
          <ac:inkMkLst>
            <pc:docMk/>
            <pc:sldMk cId="2413260657" sldId="264"/>
            <ac:inkMk id="43" creationId="{E83CF940-4E36-FD49-DA56-77DF4CB5CA21}"/>
          </ac:inkMkLst>
        </pc:inkChg>
        <pc:inkChg chg="del">
          <ac:chgData name="Ivo Bonfanti" userId="5f63cc5bd5763d56" providerId="LiveId" clId="{90F66752-BCA6-4529-BEBF-D388D7040E38}" dt="2024-03-20T13:44:46.134" v="10"/>
          <ac:inkMkLst>
            <pc:docMk/>
            <pc:sldMk cId="2413260657" sldId="264"/>
            <ac:inkMk id="45" creationId="{EB5A727B-4305-A9A7-74C0-F351651A5F66}"/>
          </ac:inkMkLst>
        </pc:inkChg>
        <pc:inkChg chg="del">
          <ac:chgData name="Ivo Bonfanti" userId="5f63cc5bd5763d56" providerId="LiveId" clId="{90F66752-BCA6-4529-BEBF-D388D7040E38}" dt="2024-03-20T13:44:49.416" v="16"/>
          <ac:inkMkLst>
            <pc:docMk/>
            <pc:sldMk cId="2413260657" sldId="264"/>
            <ac:inkMk id="46" creationId="{8D38E522-E18F-D109-A735-9C808D8AAD8F}"/>
          </ac:inkMkLst>
        </pc:inkChg>
        <pc:inkChg chg="del mod">
          <ac:chgData name="Ivo Bonfanti" userId="5f63cc5bd5763d56" providerId="LiveId" clId="{90F66752-BCA6-4529-BEBF-D388D7040E38}" dt="2024-03-20T13:44:45.355" v="8"/>
          <ac:inkMkLst>
            <pc:docMk/>
            <pc:sldMk cId="2413260657" sldId="264"/>
            <ac:inkMk id="47" creationId="{7F60EE72-F6A8-D040-3E41-AEFBE5C6DE62}"/>
          </ac:inkMkLst>
        </pc:inkChg>
        <pc:inkChg chg="del">
          <ac:chgData name="Ivo Bonfanti" userId="5f63cc5bd5763d56" providerId="LiveId" clId="{90F66752-BCA6-4529-BEBF-D388D7040E38}" dt="2024-03-20T13:44:45.348" v="1"/>
          <ac:inkMkLst>
            <pc:docMk/>
            <pc:sldMk cId="2413260657" sldId="264"/>
            <ac:inkMk id="48" creationId="{D7C5F55C-83E3-B1C9-1CF9-68F83F514705}"/>
          </ac:inkMkLst>
        </pc:inkChg>
        <pc:inkChg chg="del mod">
          <ac:chgData name="Ivo Bonfanti" userId="5f63cc5bd5763d56" providerId="LiveId" clId="{90F66752-BCA6-4529-BEBF-D388D7040E38}" dt="2024-03-20T13:44:49.415" v="13"/>
          <ac:inkMkLst>
            <pc:docMk/>
            <pc:sldMk cId="2413260657" sldId="264"/>
            <ac:inkMk id="50" creationId="{CE269821-6C41-DFA7-64CA-E2A9E238E5FD}"/>
          </ac:inkMkLst>
        </pc:inkChg>
        <pc:inkChg chg="del mod">
          <ac:chgData name="Ivo Bonfanti" userId="5f63cc5bd5763d56" providerId="LiveId" clId="{90F66752-BCA6-4529-BEBF-D388D7040E38}" dt="2024-03-20T13:44:49.416" v="18"/>
          <ac:inkMkLst>
            <pc:docMk/>
            <pc:sldMk cId="2413260657" sldId="264"/>
            <ac:inkMk id="51" creationId="{15BF6D1C-B385-18E7-4053-0EEB96749E9E}"/>
          </ac:inkMkLst>
        </pc:inkChg>
        <pc:inkChg chg="del">
          <ac:chgData name="Ivo Bonfanti" userId="5f63cc5bd5763d56" providerId="LiveId" clId="{90F66752-BCA6-4529-BEBF-D388D7040E38}" dt="2024-03-20T13:44:49.413" v="11"/>
          <ac:inkMkLst>
            <pc:docMk/>
            <pc:sldMk cId="2413260657" sldId="264"/>
            <ac:inkMk id="52" creationId="{40E37B26-04CD-F5EB-910A-20C991AC4D16}"/>
          </ac:inkMkLst>
        </pc:inkChg>
        <pc:inkChg chg="del mod">
          <ac:chgData name="Ivo Bonfanti" userId="5f63cc5bd5763d56" providerId="LiveId" clId="{90F66752-BCA6-4529-BEBF-D388D7040E38}" dt="2024-03-20T13:44:49.413" v="12"/>
          <ac:inkMkLst>
            <pc:docMk/>
            <pc:sldMk cId="2413260657" sldId="264"/>
            <ac:inkMk id="53" creationId="{4032AD4B-2763-FE6A-496A-9B0B3F089304}"/>
          </ac:inkMkLst>
        </pc:inkChg>
        <pc:inkChg chg="del mod">
          <ac:chgData name="Ivo Bonfanti" userId="5f63cc5bd5763d56" providerId="LiveId" clId="{90F66752-BCA6-4529-BEBF-D388D7040E38}" dt="2024-03-20T13:44:49.416" v="19"/>
          <ac:inkMkLst>
            <pc:docMk/>
            <pc:sldMk cId="2413260657" sldId="264"/>
            <ac:inkMk id="54" creationId="{D08749B1-AB8A-EF5D-4CC2-7975282EDA37}"/>
          </ac:inkMkLst>
        </pc:inkChg>
        <pc:inkChg chg="del mod">
          <ac:chgData name="Ivo Bonfanti" userId="5f63cc5bd5763d56" providerId="LiveId" clId="{90F66752-BCA6-4529-BEBF-D388D7040E38}" dt="2024-03-20T13:44:49.415" v="14"/>
          <ac:inkMkLst>
            <pc:docMk/>
            <pc:sldMk cId="2413260657" sldId="264"/>
            <ac:inkMk id="55" creationId="{A83CF330-6E1D-C2B7-F1F1-188934616E4A}"/>
          </ac:inkMkLst>
        </pc:inkChg>
      </pc:sldChg>
      <pc:sldChg chg="delSp">
        <pc:chgData name="Ivo Bonfanti" userId="5f63cc5bd5763d56" providerId="LiveId" clId="{90F66752-BCA6-4529-BEBF-D388D7040E38}" dt="2024-03-20T13:44:56.271" v="22"/>
        <pc:sldMkLst>
          <pc:docMk/>
          <pc:sldMk cId="2330183266" sldId="265"/>
        </pc:sldMkLst>
        <pc:inkChg chg="del">
          <ac:chgData name="Ivo Bonfanti" userId="5f63cc5bd5763d56" providerId="LiveId" clId="{90F66752-BCA6-4529-BEBF-D388D7040E38}" dt="2024-03-20T13:44:56.271" v="22"/>
          <ac:inkMkLst>
            <pc:docMk/>
            <pc:sldMk cId="2330183266" sldId="265"/>
            <ac:inkMk id="3" creationId="{00B30EA8-9637-D9D4-2D14-5998D4221233}"/>
          </ac:inkMkLst>
        </pc:inkChg>
        <pc:inkChg chg="del">
          <ac:chgData name="Ivo Bonfanti" userId="5f63cc5bd5763d56" providerId="LiveId" clId="{90F66752-BCA6-4529-BEBF-D388D7040E38}" dt="2024-03-20T13:44:53.780" v="20"/>
          <ac:inkMkLst>
            <pc:docMk/>
            <pc:sldMk cId="2330183266" sldId="265"/>
            <ac:inkMk id="10" creationId="{6B5EB875-B2F6-5B1A-08ED-A15722F72C93}"/>
          </ac:inkMkLst>
        </pc:inkChg>
        <pc:inkChg chg="del">
          <ac:chgData name="Ivo Bonfanti" userId="5f63cc5bd5763d56" providerId="LiveId" clId="{90F66752-BCA6-4529-BEBF-D388D7040E38}" dt="2024-03-20T13:44:54.740" v="21"/>
          <ac:inkMkLst>
            <pc:docMk/>
            <pc:sldMk cId="2330183266" sldId="265"/>
            <ac:inkMk id="13" creationId="{BA55BCF1-9FF0-3EB6-68EA-8E720AB35842}"/>
          </ac:inkMkLst>
        </pc:inkChg>
      </pc:sldChg>
      <pc:sldChg chg="delSp">
        <pc:chgData name="Ivo Bonfanti" userId="5f63cc5bd5763d56" providerId="LiveId" clId="{90F66752-BCA6-4529-BEBF-D388D7040E38}" dt="2024-03-20T13:45:10.861" v="25"/>
        <pc:sldMkLst>
          <pc:docMk/>
          <pc:sldMk cId="1296058252" sldId="266"/>
        </pc:sldMkLst>
        <pc:inkChg chg="del">
          <ac:chgData name="Ivo Bonfanti" userId="5f63cc5bd5763d56" providerId="LiveId" clId="{90F66752-BCA6-4529-BEBF-D388D7040E38}" dt="2024-03-20T13:45:10.861" v="25"/>
          <ac:inkMkLst>
            <pc:docMk/>
            <pc:sldMk cId="1296058252" sldId="266"/>
            <ac:inkMk id="2" creationId="{D1966A9F-1E10-78AB-137E-B18A0AEDD076}"/>
          </ac:inkMkLst>
        </pc:inkChg>
      </pc:sldChg>
      <pc:sldChg chg="delSp">
        <pc:chgData name="Ivo Bonfanti" userId="5f63cc5bd5763d56" providerId="LiveId" clId="{90F66752-BCA6-4529-BEBF-D388D7040E38}" dt="2024-03-20T13:45:21.107" v="26"/>
        <pc:sldMkLst>
          <pc:docMk/>
          <pc:sldMk cId="3975277258" sldId="268"/>
        </pc:sldMkLst>
        <pc:inkChg chg="del">
          <ac:chgData name="Ivo Bonfanti" userId="5f63cc5bd5763d56" providerId="LiveId" clId="{90F66752-BCA6-4529-BEBF-D388D7040E38}" dt="2024-03-20T13:45:21.107" v="26"/>
          <ac:inkMkLst>
            <pc:docMk/>
            <pc:sldMk cId="3975277258" sldId="268"/>
            <ac:inkMk id="2" creationId="{223E1BDA-56B1-F0BF-BF7F-571FE75D6E00}"/>
          </ac:inkMkLst>
        </pc:inkChg>
      </pc:sldChg>
      <pc:sldChg chg="delSp modSp">
        <pc:chgData name="Ivo Bonfanti" userId="5f63cc5bd5763d56" providerId="LiveId" clId="{90F66752-BCA6-4529-BEBF-D388D7040E38}" dt="2024-03-20T13:45:26.257" v="28"/>
        <pc:sldMkLst>
          <pc:docMk/>
          <pc:sldMk cId="1713235460" sldId="269"/>
        </pc:sldMkLst>
        <pc:grpChg chg="del mod">
          <ac:chgData name="Ivo Bonfanti" userId="5f63cc5bd5763d56" providerId="LiveId" clId="{90F66752-BCA6-4529-BEBF-D388D7040E38}" dt="2024-03-20T13:45:26.257" v="27"/>
          <ac:grpSpMkLst>
            <pc:docMk/>
            <pc:sldMk cId="1713235460" sldId="269"/>
            <ac:grpSpMk id="7" creationId="{F568B61C-6D11-1A8B-6C26-53180D249774}"/>
          </ac:grpSpMkLst>
        </pc:grpChg>
        <pc:inkChg chg="del mod">
          <ac:chgData name="Ivo Bonfanti" userId="5f63cc5bd5763d56" providerId="LiveId" clId="{90F66752-BCA6-4529-BEBF-D388D7040E38}" dt="2024-03-20T13:45:26.257" v="28"/>
          <ac:inkMkLst>
            <pc:docMk/>
            <pc:sldMk cId="1713235460" sldId="269"/>
            <ac:inkMk id="2" creationId="{7E2A62D2-325F-4527-9F5A-B7833F98B612}"/>
          </ac:inkMkLst>
        </pc:inkChg>
        <pc:inkChg chg="del">
          <ac:chgData name="Ivo Bonfanti" userId="5f63cc5bd5763d56" providerId="LiveId" clId="{90F66752-BCA6-4529-BEBF-D388D7040E38}" dt="2024-03-20T13:45:26.257" v="27"/>
          <ac:inkMkLst>
            <pc:docMk/>
            <pc:sldMk cId="1713235460" sldId="269"/>
            <ac:inkMk id="3" creationId="{DAB378E5-E743-D877-BBA4-29DDCA136A73}"/>
          </ac:inkMkLst>
        </pc:inkChg>
      </pc:sldChg>
      <pc:sldChg chg="delSp modSp">
        <pc:chgData name="Ivo Bonfanti" userId="5f63cc5bd5763d56" providerId="LiveId" clId="{90F66752-BCA6-4529-BEBF-D388D7040E38}" dt="2024-03-20T13:45:34.732" v="49"/>
        <pc:sldMkLst>
          <pc:docMk/>
          <pc:sldMk cId="3892812070" sldId="270"/>
        </pc:sldMkLst>
        <pc:grpChg chg="del mod">
          <ac:chgData name="Ivo Bonfanti" userId="5f63cc5bd5763d56" providerId="LiveId" clId="{90F66752-BCA6-4529-BEBF-D388D7040E38}" dt="2024-03-20T13:45:32.924" v="41"/>
          <ac:grpSpMkLst>
            <pc:docMk/>
            <pc:sldMk cId="3892812070" sldId="270"/>
            <ac:grpSpMk id="5" creationId="{E90BCB95-1141-3BB4-C678-A3C35196E37D}"/>
          </ac:grpSpMkLst>
        </pc:grpChg>
        <pc:grpChg chg="del mod">
          <ac:chgData name="Ivo Bonfanti" userId="5f63cc5bd5763d56" providerId="LiveId" clId="{90F66752-BCA6-4529-BEBF-D388D7040E38}" dt="2024-03-20T13:45:32.925" v="47"/>
          <ac:grpSpMkLst>
            <pc:docMk/>
            <pc:sldMk cId="3892812070" sldId="270"/>
            <ac:grpSpMk id="23" creationId="{05CA7A62-7C14-4619-49BE-222AF7DB996B}"/>
          </ac:grpSpMkLst>
        </pc:grpChg>
        <pc:grpChg chg="del mod">
          <ac:chgData name="Ivo Bonfanti" userId="5f63cc5bd5763d56" providerId="LiveId" clId="{90F66752-BCA6-4529-BEBF-D388D7040E38}" dt="2024-03-20T13:45:30.917" v="33"/>
          <ac:grpSpMkLst>
            <pc:docMk/>
            <pc:sldMk cId="3892812070" sldId="270"/>
            <ac:grpSpMk id="30" creationId="{15514AAB-2A1C-91D6-7887-B3DB25156A0D}"/>
          </ac:grpSpMkLst>
        </pc:grpChg>
        <pc:inkChg chg="del mod">
          <ac:chgData name="Ivo Bonfanti" userId="5f63cc5bd5763d56" providerId="LiveId" clId="{90F66752-BCA6-4529-BEBF-D388D7040E38}" dt="2024-03-20T13:45:34.732" v="49"/>
          <ac:inkMkLst>
            <pc:docMk/>
            <pc:sldMk cId="3892812070" sldId="270"/>
            <ac:inkMk id="2" creationId="{59F79DB8-F9DC-A187-2EB1-482165FC55CE}"/>
          </ac:inkMkLst>
        </pc:inkChg>
        <pc:inkChg chg="del">
          <ac:chgData name="Ivo Bonfanti" userId="5f63cc5bd5763d56" providerId="LiveId" clId="{90F66752-BCA6-4529-BEBF-D388D7040E38}" dt="2024-03-20T13:45:32.924" v="41"/>
          <ac:inkMkLst>
            <pc:docMk/>
            <pc:sldMk cId="3892812070" sldId="270"/>
            <ac:inkMk id="3" creationId="{C695E9B2-0023-E034-95CF-4D0AA11837E1}"/>
          </ac:inkMkLst>
        </pc:inkChg>
        <pc:inkChg chg="del mod">
          <ac:chgData name="Ivo Bonfanti" userId="5f63cc5bd5763d56" providerId="LiveId" clId="{90F66752-BCA6-4529-BEBF-D388D7040E38}" dt="2024-03-20T13:45:32.923" v="37"/>
          <ac:inkMkLst>
            <pc:docMk/>
            <pc:sldMk cId="3892812070" sldId="270"/>
            <ac:inkMk id="8" creationId="{68706DB4-8256-E937-24D6-E895DC8BE0F5}"/>
          </ac:inkMkLst>
        </pc:inkChg>
        <pc:inkChg chg="del mod">
          <ac:chgData name="Ivo Bonfanti" userId="5f63cc5bd5763d56" providerId="LiveId" clId="{90F66752-BCA6-4529-BEBF-D388D7040E38}" dt="2024-03-20T13:45:32.924" v="39"/>
          <ac:inkMkLst>
            <pc:docMk/>
            <pc:sldMk cId="3892812070" sldId="270"/>
            <ac:inkMk id="9" creationId="{88F0F37B-D8A8-AE91-29DB-FB46B885EE8D}"/>
          </ac:inkMkLst>
        </pc:inkChg>
        <pc:inkChg chg="del mod">
          <ac:chgData name="Ivo Bonfanti" userId="5f63cc5bd5763d56" providerId="LiveId" clId="{90F66752-BCA6-4529-BEBF-D388D7040E38}" dt="2024-03-20T13:45:32.925" v="48"/>
          <ac:inkMkLst>
            <pc:docMk/>
            <pc:sldMk cId="3892812070" sldId="270"/>
            <ac:inkMk id="10" creationId="{5B8C459A-5885-26D8-04FF-CA27FB2D9AD7}"/>
          </ac:inkMkLst>
        </pc:inkChg>
        <pc:inkChg chg="del mod">
          <ac:chgData name="Ivo Bonfanti" userId="5f63cc5bd5763d56" providerId="LiveId" clId="{90F66752-BCA6-4529-BEBF-D388D7040E38}" dt="2024-03-20T13:45:32.925" v="44"/>
          <ac:inkMkLst>
            <pc:docMk/>
            <pc:sldMk cId="3892812070" sldId="270"/>
            <ac:inkMk id="12" creationId="{468B7447-2B4B-C908-CD68-7FB4C2CB0FE4}"/>
          </ac:inkMkLst>
        </pc:inkChg>
        <pc:inkChg chg="del mod">
          <ac:chgData name="Ivo Bonfanti" userId="5f63cc5bd5763d56" providerId="LiveId" clId="{90F66752-BCA6-4529-BEBF-D388D7040E38}" dt="2024-03-20T13:45:32.925" v="47"/>
          <ac:inkMkLst>
            <pc:docMk/>
            <pc:sldMk cId="3892812070" sldId="270"/>
            <ac:inkMk id="14" creationId="{88C12E3A-1E90-9177-B1E2-26BA190717E6}"/>
          </ac:inkMkLst>
        </pc:inkChg>
        <pc:inkChg chg="del">
          <ac:chgData name="Ivo Bonfanti" userId="5f63cc5bd5763d56" providerId="LiveId" clId="{90F66752-BCA6-4529-BEBF-D388D7040E38}" dt="2024-03-20T13:45:32.922" v="35"/>
          <ac:inkMkLst>
            <pc:docMk/>
            <pc:sldMk cId="3892812070" sldId="270"/>
            <ac:inkMk id="15" creationId="{4A76075F-F33F-AFDD-A65C-6114B77D4394}"/>
          </ac:inkMkLst>
        </pc:inkChg>
        <pc:inkChg chg="del mod">
          <ac:chgData name="Ivo Bonfanti" userId="5f63cc5bd5763d56" providerId="LiveId" clId="{90F66752-BCA6-4529-BEBF-D388D7040E38}" dt="2024-03-20T13:45:32.925" v="46"/>
          <ac:inkMkLst>
            <pc:docMk/>
            <pc:sldMk cId="3892812070" sldId="270"/>
            <ac:inkMk id="16" creationId="{7F9020A2-E79E-0F28-24D1-740665B5D4D3}"/>
          </ac:inkMkLst>
        </pc:inkChg>
        <pc:inkChg chg="del mod">
          <ac:chgData name="Ivo Bonfanti" userId="5f63cc5bd5763d56" providerId="LiveId" clId="{90F66752-BCA6-4529-BEBF-D388D7040E38}" dt="2024-03-20T13:45:32.923" v="36"/>
          <ac:inkMkLst>
            <pc:docMk/>
            <pc:sldMk cId="3892812070" sldId="270"/>
            <ac:inkMk id="17" creationId="{7F996D69-D672-9DF8-A7B4-98745BA439C1}"/>
          </ac:inkMkLst>
        </pc:inkChg>
        <pc:inkChg chg="del mod">
          <ac:chgData name="Ivo Bonfanti" userId="5f63cc5bd5763d56" providerId="LiveId" clId="{90F66752-BCA6-4529-BEBF-D388D7040E38}" dt="2024-03-20T13:45:32.924" v="40"/>
          <ac:inkMkLst>
            <pc:docMk/>
            <pc:sldMk cId="3892812070" sldId="270"/>
            <ac:inkMk id="18" creationId="{8B921E7F-6E89-B9EE-4D91-0FF3B1EB38CF}"/>
          </ac:inkMkLst>
        </pc:inkChg>
        <pc:inkChg chg="del mod">
          <ac:chgData name="Ivo Bonfanti" userId="5f63cc5bd5763d56" providerId="LiveId" clId="{90F66752-BCA6-4529-BEBF-D388D7040E38}" dt="2024-03-20T13:45:32.924" v="42"/>
          <ac:inkMkLst>
            <pc:docMk/>
            <pc:sldMk cId="3892812070" sldId="270"/>
            <ac:inkMk id="19" creationId="{6E07B5C9-ECEC-9776-E0F0-F89CDB2A7118}"/>
          </ac:inkMkLst>
        </pc:inkChg>
        <pc:inkChg chg="del mod">
          <ac:chgData name="Ivo Bonfanti" userId="5f63cc5bd5763d56" providerId="LiveId" clId="{90F66752-BCA6-4529-BEBF-D388D7040E38}" dt="2024-03-20T13:45:32.924" v="43"/>
          <ac:inkMkLst>
            <pc:docMk/>
            <pc:sldMk cId="3892812070" sldId="270"/>
            <ac:inkMk id="20" creationId="{F88ABDAC-AD17-6A79-D0C1-C254C65C7725}"/>
          </ac:inkMkLst>
        </pc:inkChg>
        <pc:inkChg chg="del mod">
          <ac:chgData name="Ivo Bonfanti" userId="5f63cc5bd5763d56" providerId="LiveId" clId="{90F66752-BCA6-4529-BEBF-D388D7040E38}" dt="2024-03-20T13:45:32.923" v="38"/>
          <ac:inkMkLst>
            <pc:docMk/>
            <pc:sldMk cId="3892812070" sldId="270"/>
            <ac:inkMk id="21" creationId="{4C30C8C5-B863-9C0F-98AD-D1B405A4428C}"/>
          </ac:inkMkLst>
        </pc:inkChg>
        <pc:inkChg chg="del mod">
          <ac:chgData name="Ivo Bonfanti" userId="5f63cc5bd5763d56" providerId="LiveId" clId="{90F66752-BCA6-4529-BEBF-D388D7040E38}" dt="2024-03-20T13:45:32.925" v="45"/>
          <ac:inkMkLst>
            <pc:docMk/>
            <pc:sldMk cId="3892812070" sldId="270"/>
            <ac:inkMk id="22" creationId="{1CC7DB6E-38FA-49D4-4654-4512BFAB231C}"/>
          </ac:inkMkLst>
        </pc:inkChg>
        <pc:inkChg chg="del mod">
          <ac:chgData name="Ivo Bonfanti" userId="5f63cc5bd5763d56" providerId="LiveId" clId="{90F66752-BCA6-4529-BEBF-D388D7040E38}" dt="2024-03-20T13:45:30.914" v="30"/>
          <ac:inkMkLst>
            <pc:docMk/>
            <pc:sldMk cId="3892812070" sldId="270"/>
            <ac:inkMk id="24" creationId="{784D78E4-2FDA-1A74-4742-5A491E2D5E75}"/>
          </ac:inkMkLst>
        </pc:inkChg>
        <pc:inkChg chg="del mod">
          <ac:chgData name="Ivo Bonfanti" userId="5f63cc5bd5763d56" providerId="LiveId" clId="{90F66752-BCA6-4529-BEBF-D388D7040E38}" dt="2024-03-20T13:45:30.915" v="31"/>
          <ac:inkMkLst>
            <pc:docMk/>
            <pc:sldMk cId="3892812070" sldId="270"/>
            <ac:inkMk id="25" creationId="{8B5D1225-5721-7E76-D1F3-C91605E36584}"/>
          </ac:inkMkLst>
        </pc:inkChg>
        <pc:inkChg chg="del">
          <ac:chgData name="Ivo Bonfanti" userId="5f63cc5bd5763d56" providerId="LiveId" clId="{90F66752-BCA6-4529-BEBF-D388D7040E38}" dt="2024-03-20T13:45:30.913" v="29"/>
          <ac:inkMkLst>
            <pc:docMk/>
            <pc:sldMk cId="3892812070" sldId="270"/>
            <ac:inkMk id="26" creationId="{6717F380-67E1-9CD1-A7B0-51646CA45B3B}"/>
          </ac:inkMkLst>
        </pc:inkChg>
        <pc:inkChg chg="del mod">
          <ac:chgData name="Ivo Bonfanti" userId="5f63cc5bd5763d56" providerId="LiveId" clId="{90F66752-BCA6-4529-BEBF-D388D7040E38}" dt="2024-03-20T13:45:30.917" v="33"/>
          <ac:inkMkLst>
            <pc:docMk/>
            <pc:sldMk cId="3892812070" sldId="270"/>
            <ac:inkMk id="27" creationId="{30C69C64-4887-B8C1-EA29-B90711CABC83}"/>
          </ac:inkMkLst>
        </pc:inkChg>
        <pc:inkChg chg="del mod">
          <ac:chgData name="Ivo Bonfanti" userId="5f63cc5bd5763d56" providerId="LiveId" clId="{90F66752-BCA6-4529-BEBF-D388D7040E38}" dt="2024-03-20T13:45:30.917" v="32"/>
          <ac:inkMkLst>
            <pc:docMk/>
            <pc:sldMk cId="3892812070" sldId="270"/>
            <ac:inkMk id="28" creationId="{CB8AD760-4619-18D8-2C27-77BEB0CE2E6D}"/>
          </ac:inkMkLst>
        </pc:inkChg>
        <pc:inkChg chg="del mod">
          <ac:chgData name="Ivo Bonfanti" userId="5f63cc5bd5763d56" providerId="LiveId" clId="{90F66752-BCA6-4529-BEBF-D388D7040E38}" dt="2024-03-20T13:45:30.918" v="34"/>
          <ac:inkMkLst>
            <pc:docMk/>
            <pc:sldMk cId="3892812070" sldId="270"/>
            <ac:inkMk id="29" creationId="{B0258420-CB4D-B538-D919-B34CC54F49FC}"/>
          </ac:inkMkLst>
        </pc:inkChg>
      </pc:sldChg>
      <pc:sldChg chg="delSp">
        <pc:chgData name="Ivo Bonfanti" userId="5f63cc5bd5763d56" providerId="LiveId" clId="{90F66752-BCA6-4529-BEBF-D388D7040E38}" dt="2024-03-20T13:45:38.820" v="50"/>
        <pc:sldMkLst>
          <pc:docMk/>
          <pc:sldMk cId="1682281905" sldId="271"/>
        </pc:sldMkLst>
        <pc:inkChg chg="del">
          <ac:chgData name="Ivo Bonfanti" userId="5f63cc5bd5763d56" providerId="LiveId" clId="{90F66752-BCA6-4529-BEBF-D388D7040E38}" dt="2024-03-20T13:45:38.820" v="50"/>
          <ac:inkMkLst>
            <pc:docMk/>
            <pc:sldMk cId="1682281905" sldId="271"/>
            <ac:inkMk id="2" creationId="{2F1F035F-8C79-B4C9-0BD7-91AF9E6E98E0}"/>
          </ac:inkMkLst>
        </pc:inkChg>
      </pc:sldChg>
      <pc:sldChg chg="delSp modSp">
        <pc:chgData name="Ivo Bonfanti" userId="5f63cc5bd5763d56" providerId="LiveId" clId="{90F66752-BCA6-4529-BEBF-D388D7040E38}" dt="2024-03-20T13:45:46.368" v="70"/>
        <pc:sldMkLst>
          <pc:docMk/>
          <pc:sldMk cId="3478686289" sldId="272"/>
        </pc:sldMkLst>
        <pc:grpChg chg="del mod">
          <ac:chgData name="Ivo Bonfanti" userId="5f63cc5bd5763d56" providerId="LiveId" clId="{90F66752-BCA6-4529-BEBF-D388D7040E38}" dt="2024-03-20T13:45:46.367" v="62"/>
          <ac:grpSpMkLst>
            <pc:docMk/>
            <pc:sldMk cId="3478686289" sldId="272"/>
            <ac:grpSpMk id="51" creationId="{68CAB67B-6AD5-E333-2154-835F138B1401}"/>
          </ac:grpSpMkLst>
        </pc:grpChg>
        <pc:grpChg chg="del mod">
          <ac:chgData name="Ivo Bonfanti" userId="5f63cc5bd5763d56" providerId="LiveId" clId="{90F66752-BCA6-4529-BEBF-D388D7040E38}" dt="2024-03-20T13:45:46.368" v="69"/>
          <ac:grpSpMkLst>
            <pc:docMk/>
            <pc:sldMk cId="3478686289" sldId="272"/>
            <ac:grpSpMk id="52" creationId="{3731821A-16DE-4E8F-BF4F-7264121B29AA}"/>
          </ac:grpSpMkLst>
        </pc:grpChg>
        <pc:grpChg chg="del mod">
          <ac:chgData name="Ivo Bonfanti" userId="5f63cc5bd5763d56" providerId="LiveId" clId="{90F66752-BCA6-4529-BEBF-D388D7040E38}" dt="2024-03-20T13:45:46.366" v="59"/>
          <ac:grpSpMkLst>
            <pc:docMk/>
            <pc:sldMk cId="3478686289" sldId="272"/>
            <ac:grpSpMk id="54" creationId="{EA63D8C7-2D52-ED12-04F2-E3B0F423730B}"/>
          </ac:grpSpMkLst>
        </pc:grpChg>
        <pc:grpChg chg="del mod">
          <ac:chgData name="Ivo Bonfanti" userId="5f63cc5bd5763d56" providerId="LiveId" clId="{90F66752-BCA6-4529-BEBF-D388D7040E38}" dt="2024-03-20T13:45:46.368" v="68"/>
          <ac:grpSpMkLst>
            <pc:docMk/>
            <pc:sldMk cId="3478686289" sldId="272"/>
            <ac:grpSpMk id="55" creationId="{E784BF67-D11B-C2FE-58DD-E2B85C007F7F}"/>
          </ac:grpSpMkLst>
        </pc:grpChg>
        <pc:inkChg chg="del mod">
          <ac:chgData name="Ivo Bonfanti" userId="5f63cc5bd5763d56" providerId="LiveId" clId="{90F66752-BCA6-4529-BEBF-D388D7040E38}" dt="2024-03-20T13:45:46.368" v="64"/>
          <ac:inkMkLst>
            <pc:docMk/>
            <pc:sldMk cId="3478686289" sldId="272"/>
            <ac:inkMk id="2" creationId="{840604D6-3135-3113-1AAD-5C1FA1C84114}"/>
          </ac:inkMkLst>
        </pc:inkChg>
        <pc:inkChg chg="del mod">
          <ac:chgData name="Ivo Bonfanti" userId="5f63cc5bd5763d56" providerId="LiveId" clId="{90F66752-BCA6-4529-BEBF-D388D7040E38}" dt="2024-03-20T13:45:46.368" v="68"/>
          <ac:inkMkLst>
            <pc:docMk/>
            <pc:sldMk cId="3478686289" sldId="272"/>
            <ac:inkMk id="12" creationId="{5A63AB35-C54C-173B-FF58-E187D51ABEF8}"/>
          </ac:inkMkLst>
        </pc:inkChg>
        <pc:inkChg chg="del">
          <ac:chgData name="Ivo Bonfanti" userId="5f63cc5bd5763d56" providerId="LiveId" clId="{90F66752-BCA6-4529-BEBF-D388D7040E38}" dt="2024-03-20T13:45:46.365" v="54"/>
          <ac:inkMkLst>
            <pc:docMk/>
            <pc:sldMk cId="3478686289" sldId="272"/>
            <ac:inkMk id="18" creationId="{056ECF13-4AC0-FB5D-6EF8-D8372DBA2AB7}"/>
          </ac:inkMkLst>
        </pc:inkChg>
        <pc:inkChg chg="mod">
          <ac:chgData name="Ivo Bonfanti" userId="5f63cc5bd5763d56" providerId="LiveId" clId="{90F66752-BCA6-4529-BEBF-D388D7040E38}" dt="2024-03-20T13:45:46.368" v="68"/>
          <ac:inkMkLst>
            <pc:docMk/>
            <pc:sldMk cId="3478686289" sldId="272"/>
            <ac:inkMk id="19" creationId="{1207B4D8-FDF9-1D03-9CC8-2B948C09FCA2}"/>
          </ac:inkMkLst>
        </pc:inkChg>
        <pc:inkChg chg="del mod">
          <ac:chgData name="Ivo Bonfanti" userId="5f63cc5bd5763d56" providerId="LiveId" clId="{90F66752-BCA6-4529-BEBF-D388D7040E38}" dt="2024-03-20T13:45:46.368" v="66"/>
          <ac:inkMkLst>
            <pc:docMk/>
            <pc:sldMk cId="3478686289" sldId="272"/>
            <ac:inkMk id="20" creationId="{397E7CE0-1E5D-9A15-7497-BB9B460669E7}"/>
          </ac:inkMkLst>
        </pc:inkChg>
        <pc:inkChg chg="del mod">
          <ac:chgData name="Ivo Bonfanti" userId="5f63cc5bd5763d56" providerId="LiveId" clId="{90F66752-BCA6-4529-BEBF-D388D7040E38}" dt="2024-03-20T13:45:46.366" v="60"/>
          <ac:inkMkLst>
            <pc:docMk/>
            <pc:sldMk cId="3478686289" sldId="272"/>
            <ac:inkMk id="21" creationId="{59E4C5E5-7BE1-6DE2-50D3-996BDB1F13F0}"/>
          </ac:inkMkLst>
        </pc:inkChg>
        <pc:inkChg chg="del mod">
          <ac:chgData name="Ivo Bonfanti" userId="5f63cc5bd5763d56" providerId="LiveId" clId="{90F66752-BCA6-4529-BEBF-D388D7040E38}" dt="2024-03-20T13:45:46.365" v="55"/>
          <ac:inkMkLst>
            <pc:docMk/>
            <pc:sldMk cId="3478686289" sldId="272"/>
            <ac:inkMk id="22" creationId="{94CDEB1B-C544-4ED7-9B93-FEA8DDF1A6DB}"/>
          </ac:inkMkLst>
        </pc:inkChg>
        <pc:inkChg chg="del mod">
          <ac:chgData name="Ivo Bonfanti" userId="5f63cc5bd5763d56" providerId="LiveId" clId="{90F66752-BCA6-4529-BEBF-D388D7040E38}" dt="2024-03-20T13:45:46.368" v="65"/>
          <ac:inkMkLst>
            <pc:docMk/>
            <pc:sldMk cId="3478686289" sldId="272"/>
            <ac:inkMk id="23" creationId="{060B539E-9EF3-0CC0-9350-549864B7865E}"/>
          </ac:inkMkLst>
        </pc:inkChg>
        <pc:inkChg chg="del mod">
          <ac:chgData name="Ivo Bonfanti" userId="5f63cc5bd5763d56" providerId="LiveId" clId="{90F66752-BCA6-4529-BEBF-D388D7040E38}" dt="2024-03-20T13:45:46.366" v="59"/>
          <ac:inkMkLst>
            <pc:docMk/>
            <pc:sldMk cId="3478686289" sldId="272"/>
            <ac:inkMk id="24" creationId="{0C900BE9-E54B-9DBD-0C96-82122508CA1F}"/>
          </ac:inkMkLst>
        </pc:inkChg>
        <pc:inkChg chg="del mod">
          <ac:chgData name="Ivo Bonfanti" userId="5f63cc5bd5763d56" providerId="LiveId" clId="{90F66752-BCA6-4529-BEBF-D388D7040E38}" dt="2024-03-20T13:45:46.368" v="70"/>
          <ac:inkMkLst>
            <pc:docMk/>
            <pc:sldMk cId="3478686289" sldId="272"/>
            <ac:inkMk id="25" creationId="{EC63A667-DE0E-E6A8-46D7-94A3AE23C943}"/>
          </ac:inkMkLst>
        </pc:inkChg>
        <pc:inkChg chg="del mod">
          <ac:chgData name="Ivo Bonfanti" userId="5f63cc5bd5763d56" providerId="LiveId" clId="{90F66752-BCA6-4529-BEBF-D388D7040E38}" dt="2024-03-20T13:45:46.366" v="57"/>
          <ac:inkMkLst>
            <pc:docMk/>
            <pc:sldMk cId="3478686289" sldId="272"/>
            <ac:inkMk id="26" creationId="{56505217-0266-070A-D515-23DFDCF46285}"/>
          </ac:inkMkLst>
        </pc:inkChg>
        <pc:inkChg chg="del">
          <ac:chgData name="Ivo Bonfanti" userId="5f63cc5bd5763d56" providerId="LiveId" clId="{90F66752-BCA6-4529-BEBF-D388D7040E38}" dt="2024-03-20T13:45:46.364" v="51"/>
          <ac:inkMkLst>
            <pc:docMk/>
            <pc:sldMk cId="3478686289" sldId="272"/>
            <ac:inkMk id="27" creationId="{81038C35-8C0E-E03A-6507-1D52A0AFB682}"/>
          </ac:inkMkLst>
        </pc:inkChg>
        <pc:inkChg chg="mod">
          <ac:chgData name="Ivo Bonfanti" userId="5f63cc5bd5763d56" providerId="LiveId" clId="{90F66752-BCA6-4529-BEBF-D388D7040E38}" dt="2024-03-20T13:45:46.368" v="69"/>
          <ac:inkMkLst>
            <pc:docMk/>
            <pc:sldMk cId="3478686289" sldId="272"/>
            <ac:inkMk id="28" creationId="{11B5464D-1D0A-219A-8A01-C1D620F33266}"/>
          </ac:inkMkLst>
        </pc:inkChg>
        <pc:inkChg chg="del">
          <ac:chgData name="Ivo Bonfanti" userId="5f63cc5bd5763d56" providerId="LiveId" clId="{90F66752-BCA6-4529-BEBF-D388D7040E38}" dt="2024-03-20T13:45:46.365" v="53"/>
          <ac:inkMkLst>
            <pc:docMk/>
            <pc:sldMk cId="3478686289" sldId="272"/>
            <ac:inkMk id="29" creationId="{68D25F0C-9B0D-4438-CDCD-A54774B2D07D}"/>
          </ac:inkMkLst>
        </pc:inkChg>
        <pc:inkChg chg="del mod">
          <ac:chgData name="Ivo Bonfanti" userId="5f63cc5bd5763d56" providerId="LiveId" clId="{90F66752-BCA6-4529-BEBF-D388D7040E38}" dt="2024-03-20T13:45:46.368" v="69"/>
          <ac:inkMkLst>
            <pc:docMk/>
            <pc:sldMk cId="3478686289" sldId="272"/>
            <ac:inkMk id="33" creationId="{14EB2639-86EF-3BD4-95D8-AE9C4A13FD20}"/>
          </ac:inkMkLst>
        </pc:inkChg>
        <pc:inkChg chg="del mod">
          <ac:chgData name="Ivo Bonfanti" userId="5f63cc5bd5763d56" providerId="LiveId" clId="{90F66752-BCA6-4529-BEBF-D388D7040E38}" dt="2024-03-20T13:45:46.366" v="58"/>
          <ac:inkMkLst>
            <pc:docMk/>
            <pc:sldMk cId="3478686289" sldId="272"/>
            <ac:inkMk id="34" creationId="{4CE67270-02FE-AF8D-8B2D-DFA63E0ACC79}"/>
          </ac:inkMkLst>
        </pc:inkChg>
        <pc:inkChg chg="del mod">
          <ac:chgData name="Ivo Bonfanti" userId="5f63cc5bd5763d56" providerId="LiveId" clId="{90F66752-BCA6-4529-BEBF-D388D7040E38}" dt="2024-03-20T13:45:46.366" v="61"/>
          <ac:inkMkLst>
            <pc:docMk/>
            <pc:sldMk cId="3478686289" sldId="272"/>
            <ac:inkMk id="41" creationId="{7F28DE01-7392-516C-41AE-66E9F741753E}"/>
          </ac:inkMkLst>
        </pc:inkChg>
        <pc:inkChg chg="del mod">
          <ac:chgData name="Ivo Bonfanti" userId="5f63cc5bd5763d56" providerId="LiveId" clId="{90F66752-BCA6-4529-BEBF-D388D7040E38}" dt="2024-03-20T13:45:46.365" v="56"/>
          <ac:inkMkLst>
            <pc:docMk/>
            <pc:sldMk cId="3478686289" sldId="272"/>
            <ac:inkMk id="43" creationId="{06B81017-3254-A487-EE1C-C48F590635DD}"/>
          </ac:inkMkLst>
        </pc:inkChg>
        <pc:inkChg chg="del mod">
          <ac:chgData name="Ivo Bonfanti" userId="5f63cc5bd5763d56" providerId="LiveId" clId="{90F66752-BCA6-4529-BEBF-D388D7040E38}" dt="2024-03-20T13:45:46.368" v="67"/>
          <ac:inkMkLst>
            <pc:docMk/>
            <pc:sldMk cId="3478686289" sldId="272"/>
            <ac:inkMk id="45" creationId="{721C0199-61CB-D4F9-F909-3B15D598229B}"/>
          </ac:inkMkLst>
        </pc:inkChg>
        <pc:inkChg chg="del">
          <ac:chgData name="Ivo Bonfanti" userId="5f63cc5bd5763d56" providerId="LiveId" clId="{90F66752-BCA6-4529-BEBF-D388D7040E38}" dt="2024-03-20T13:45:46.365" v="52"/>
          <ac:inkMkLst>
            <pc:docMk/>
            <pc:sldMk cId="3478686289" sldId="272"/>
            <ac:inkMk id="47" creationId="{72C147F5-1A86-CF5D-ACC6-B3E306722422}"/>
          </ac:inkMkLst>
        </pc:inkChg>
        <pc:inkChg chg="del mod">
          <ac:chgData name="Ivo Bonfanti" userId="5f63cc5bd5763d56" providerId="LiveId" clId="{90F66752-BCA6-4529-BEBF-D388D7040E38}" dt="2024-03-20T13:45:46.367" v="62"/>
          <ac:inkMkLst>
            <pc:docMk/>
            <pc:sldMk cId="3478686289" sldId="272"/>
            <ac:inkMk id="49" creationId="{84D299CE-5CC3-D5E1-6DE5-BAA299BD9D51}"/>
          </ac:inkMkLst>
        </pc:inkChg>
      </pc:sldChg>
      <pc:sldChg chg="delSp modSp">
        <pc:chgData name="Ivo Bonfanti" userId="5f63cc5bd5763d56" providerId="LiveId" clId="{90F66752-BCA6-4529-BEBF-D388D7040E38}" dt="2024-03-20T13:45:50.912" v="72"/>
        <pc:sldMkLst>
          <pc:docMk/>
          <pc:sldMk cId="965385362" sldId="273"/>
        </pc:sldMkLst>
        <pc:grpChg chg="del mod">
          <ac:chgData name="Ivo Bonfanti" userId="5f63cc5bd5763d56" providerId="LiveId" clId="{90F66752-BCA6-4529-BEBF-D388D7040E38}" dt="2024-03-20T13:45:50.911" v="71"/>
          <ac:grpSpMkLst>
            <pc:docMk/>
            <pc:sldMk cId="965385362" sldId="273"/>
            <ac:grpSpMk id="16" creationId="{42329881-46FA-0BD6-2183-7144D350661D}"/>
          </ac:grpSpMkLst>
        </pc:grpChg>
        <pc:inkChg chg="del mod">
          <ac:chgData name="Ivo Bonfanti" userId="5f63cc5bd5763d56" providerId="LiveId" clId="{90F66752-BCA6-4529-BEBF-D388D7040E38}" dt="2024-03-20T13:45:50.912" v="72"/>
          <ac:inkMkLst>
            <pc:docMk/>
            <pc:sldMk cId="965385362" sldId="273"/>
            <ac:inkMk id="2" creationId="{D860EF8F-061F-F8AF-D435-CA071C4ED0B1}"/>
          </ac:inkMkLst>
        </pc:inkChg>
        <pc:inkChg chg="del">
          <ac:chgData name="Ivo Bonfanti" userId="5f63cc5bd5763d56" providerId="LiveId" clId="{90F66752-BCA6-4529-BEBF-D388D7040E38}" dt="2024-03-20T13:45:50.911" v="71"/>
          <ac:inkMkLst>
            <pc:docMk/>
            <pc:sldMk cId="965385362" sldId="273"/>
            <ac:inkMk id="3" creationId="{526BE279-B558-AA58-F30D-DFD0C074B771}"/>
          </ac:inkMkLst>
        </pc:inkChg>
      </pc:sldChg>
      <pc:sldChg chg="delSp modSp">
        <pc:chgData name="Ivo Bonfanti" userId="5f63cc5bd5763d56" providerId="LiveId" clId="{90F66752-BCA6-4529-BEBF-D388D7040E38}" dt="2024-03-20T13:45:59.754" v="80"/>
        <pc:sldMkLst>
          <pc:docMk/>
          <pc:sldMk cId="3098475856" sldId="277"/>
        </pc:sldMkLst>
        <pc:grpChg chg="del mod">
          <ac:chgData name="Ivo Bonfanti" userId="5f63cc5bd5763d56" providerId="LiveId" clId="{90F66752-BCA6-4529-BEBF-D388D7040E38}" dt="2024-03-20T13:45:59.752" v="74"/>
          <ac:grpSpMkLst>
            <pc:docMk/>
            <pc:sldMk cId="3098475856" sldId="277"/>
            <ac:grpSpMk id="11" creationId="{F7C5C0D7-8C5B-36DD-4A22-C128CD7A22B5}"/>
          </ac:grpSpMkLst>
        </pc:grpChg>
        <pc:grpChg chg="del mod">
          <ac:chgData name="Ivo Bonfanti" userId="5f63cc5bd5763d56" providerId="LiveId" clId="{90F66752-BCA6-4529-BEBF-D388D7040E38}" dt="2024-03-20T13:45:59.754" v="79"/>
          <ac:grpSpMkLst>
            <pc:docMk/>
            <pc:sldMk cId="3098475856" sldId="277"/>
            <ac:grpSpMk id="23" creationId="{AFC064FF-E7CE-6BC8-3641-28B9087175C0}"/>
          </ac:grpSpMkLst>
        </pc:grpChg>
        <pc:inkChg chg="del mod">
          <ac:chgData name="Ivo Bonfanti" userId="5f63cc5bd5763d56" providerId="LiveId" clId="{90F66752-BCA6-4529-BEBF-D388D7040E38}" dt="2024-03-20T13:45:59.752" v="74"/>
          <ac:inkMkLst>
            <pc:docMk/>
            <pc:sldMk cId="3098475856" sldId="277"/>
            <ac:inkMk id="2" creationId="{74761E5F-DB3C-DA99-FF7E-2402D0C32677}"/>
          </ac:inkMkLst>
        </pc:inkChg>
        <pc:inkChg chg="del mod">
          <ac:chgData name="Ivo Bonfanti" userId="5f63cc5bd5763d56" providerId="LiveId" clId="{90F66752-BCA6-4529-BEBF-D388D7040E38}" dt="2024-03-20T13:45:59.753" v="76"/>
          <ac:inkMkLst>
            <pc:docMk/>
            <pc:sldMk cId="3098475856" sldId="277"/>
            <ac:inkMk id="3" creationId="{34FEF791-B64B-2F96-729E-966D3B7AC31F}"/>
          </ac:inkMkLst>
        </pc:inkChg>
        <pc:inkChg chg="del">
          <ac:chgData name="Ivo Bonfanti" userId="5f63cc5bd5763d56" providerId="LiveId" clId="{90F66752-BCA6-4529-BEBF-D388D7040E38}" dt="2024-03-20T13:45:59.751" v="73"/>
          <ac:inkMkLst>
            <pc:docMk/>
            <pc:sldMk cId="3098475856" sldId="277"/>
            <ac:inkMk id="9" creationId="{F0557CFC-1B43-CBDF-E792-603D0017BC27}"/>
          </ac:inkMkLst>
        </pc:inkChg>
        <pc:inkChg chg="del">
          <ac:chgData name="Ivo Bonfanti" userId="5f63cc5bd5763d56" providerId="LiveId" clId="{90F66752-BCA6-4529-BEBF-D388D7040E38}" dt="2024-03-20T13:45:59.752" v="75"/>
          <ac:inkMkLst>
            <pc:docMk/>
            <pc:sldMk cId="3098475856" sldId="277"/>
            <ac:inkMk id="13" creationId="{356380DF-73F9-DC6E-FC14-680078294972}"/>
          </ac:inkMkLst>
        </pc:inkChg>
        <pc:inkChg chg="del mod">
          <ac:chgData name="Ivo Bonfanti" userId="5f63cc5bd5763d56" providerId="LiveId" clId="{90F66752-BCA6-4529-BEBF-D388D7040E38}" dt="2024-03-20T13:45:59.754" v="79"/>
          <ac:inkMkLst>
            <pc:docMk/>
            <pc:sldMk cId="3098475856" sldId="277"/>
            <ac:inkMk id="15" creationId="{E9EFCEC8-EC58-FB01-D68D-4D2ED5EA8D79}"/>
          </ac:inkMkLst>
        </pc:inkChg>
        <pc:inkChg chg="del mod">
          <ac:chgData name="Ivo Bonfanti" userId="5f63cc5bd5763d56" providerId="LiveId" clId="{90F66752-BCA6-4529-BEBF-D388D7040E38}" dt="2024-03-20T13:45:59.754" v="78"/>
          <ac:inkMkLst>
            <pc:docMk/>
            <pc:sldMk cId="3098475856" sldId="277"/>
            <ac:inkMk id="17" creationId="{7EAF6322-B2BB-31CF-B27B-61E294C335BE}"/>
          </ac:inkMkLst>
        </pc:inkChg>
        <pc:inkChg chg="del mod">
          <ac:chgData name="Ivo Bonfanti" userId="5f63cc5bd5763d56" providerId="LiveId" clId="{90F66752-BCA6-4529-BEBF-D388D7040E38}" dt="2024-03-20T13:45:59.754" v="80"/>
          <ac:inkMkLst>
            <pc:docMk/>
            <pc:sldMk cId="3098475856" sldId="277"/>
            <ac:inkMk id="19" creationId="{0B28297E-6340-6BBB-59EC-752105BE6932}"/>
          </ac:inkMkLst>
        </pc:inkChg>
        <pc:inkChg chg="del">
          <ac:chgData name="Ivo Bonfanti" userId="5f63cc5bd5763d56" providerId="LiveId" clId="{90F66752-BCA6-4529-BEBF-D388D7040E38}" dt="2024-03-20T13:45:59.753" v="77"/>
          <ac:inkMkLst>
            <pc:docMk/>
            <pc:sldMk cId="3098475856" sldId="277"/>
            <ac:inkMk id="21" creationId="{8FF56D34-4CE6-6EB6-653C-86CE53245682}"/>
          </ac:inkMkLst>
        </pc:inkChg>
      </pc:sldChg>
      <pc:sldChg chg="delSp modSp">
        <pc:chgData name="Ivo Bonfanti" userId="5f63cc5bd5763d56" providerId="LiveId" clId="{90F66752-BCA6-4529-BEBF-D388D7040E38}" dt="2024-03-20T13:46:05.501" v="100"/>
        <pc:sldMkLst>
          <pc:docMk/>
          <pc:sldMk cId="1992117031" sldId="278"/>
        </pc:sldMkLst>
        <pc:grpChg chg="del mod">
          <ac:chgData name="Ivo Bonfanti" userId="5f63cc5bd5763d56" providerId="LiveId" clId="{90F66752-BCA6-4529-BEBF-D388D7040E38}" dt="2024-03-20T13:46:05.501" v="99"/>
          <ac:grpSpMkLst>
            <pc:docMk/>
            <pc:sldMk cId="1992117031" sldId="278"/>
            <ac:grpSpMk id="65" creationId="{BBD32A51-5713-B043-3363-96789E7FBE22}"/>
          </ac:grpSpMkLst>
        </pc:grpChg>
        <pc:inkChg chg="del mod">
          <ac:chgData name="Ivo Bonfanti" userId="5f63cc5bd5763d56" providerId="LiveId" clId="{90F66752-BCA6-4529-BEBF-D388D7040E38}" dt="2024-03-20T13:46:05.498" v="86"/>
          <ac:inkMkLst>
            <pc:docMk/>
            <pc:sldMk cId="1992117031" sldId="278"/>
            <ac:inkMk id="2" creationId="{70EF3E79-9FDA-9F27-279A-BFAE70CDCEE9}"/>
          </ac:inkMkLst>
        </pc:inkChg>
        <pc:inkChg chg="del mod">
          <ac:chgData name="Ivo Bonfanti" userId="5f63cc5bd5763d56" providerId="LiveId" clId="{90F66752-BCA6-4529-BEBF-D388D7040E38}" dt="2024-03-20T13:46:05.500" v="95"/>
          <ac:inkMkLst>
            <pc:docMk/>
            <pc:sldMk cId="1992117031" sldId="278"/>
            <ac:inkMk id="7" creationId="{9128A526-9A3A-5271-50B6-5628322F75C0}"/>
          </ac:inkMkLst>
        </pc:inkChg>
        <pc:inkChg chg="del mod">
          <ac:chgData name="Ivo Bonfanti" userId="5f63cc5bd5763d56" providerId="LiveId" clId="{90F66752-BCA6-4529-BEBF-D388D7040E38}" dt="2024-03-20T13:46:05.498" v="90"/>
          <ac:inkMkLst>
            <pc:docMk/>
            <pc:sldMk cId="1992117031" sldId="278"/>
            <ac:inkMk id="8" creationId="{642BC516-8FBD-B50A-80AB-376FB5826EB9}"/>
          </ac:inkMkLst>
        </pc:inkChg>
        <pc:inkChg chg="del mod">
          <ac:chgData name="Ivo Bonfanti" userId="5f63cc5bd5763d56" providerId="LiveId" clId="{90F66752-BCA6-4529-BEBF-D388D7040E38}" dt="2024-03-20T13:46:05.501" v="99"/>
          <ac:inkMkLst>
            <pc:docMk/>
            <pc:sldMk cId="1992117031" sldId="278"/>
            <ac:inkMk id="10" creationId="{1C8F91EE-6231-54CB-F86D-BEDC2E8E3290}"/>
          </ac:inkMkLst>
        </pc:inkChg>
        <pc:inkChg chg="del mod">
          <ac:chgData name="Ivo Bonfanti" userId="5f63cc5bd5763d56" providerId="LiveId" clId="{90F66752-BCA6-4529-BEBF-D388D7040E38}" dt="2024-03-20T13:46:05.499" v="93"/>
          <ac:inkMkLst>
            <pc:docMk/>
            <pc:sldMk cId="1992117031" sldId="278"/>
            <ac:inkMk id="11" creationId="{19EDAA11-5EC8-9C30-EBAE-BA548171FC56}"/>
          </ac:inkMkLst>
        </pc:inkChg>
        <pc:inkChg chg="del mod">
          <ac:chgData name="Ivo Bonfanti" userId="5f63cc5bd5763d56" providerId="LiveId" clId="{90F66752-BCA6-4529-BEBF-D388D7040E38}" dt="2024-03-20T13:46:05.499" v="91"/>
          <ac:inkMkLst>
            <pc:docMk/>
            <pc:sldMk cId="1992117031" sldId="278"/>
            <ac:inkMk id="14" creationId="{75245FB3-0D8B-CC8F-39A2-1AC96B7CEC75}"/>
          </ac:inkMkLst>
        </pc:inkChg>
        <pc:inkChg chg="del mod">
          <ac:chgData name="Ivo Bonfanti" userId="5f63cc5bd5763d56" providerId="LiveId" clId="{90F66752-BCA6-4529-BEBF-D388D7040E38}" dt="2024-03-20T13:46:05.500" v="97"/>
          <ac:inkMkLst>
            <pc:docMk/>
            <pc:sldMk cId="1992117031" sldId="278"/>
            <ac:inkMk id="15" creationId="{242D7305-5C48-AFD4-BFDA-6616C2BDFCE2}"/>
          </ac:inkMkLst>
        </pc:inkChg>
        <pc:inkChg chg="del mod">
          <ac:chgData name="Ivo Bonfanti" userId="5f63cc5bd5763d56" providerId="LiveId" clId="{90F66752-BCA6-4529-BEBF-D388D7040E38}" dt="2024-03-20T13:46:05.498" v="89"/>
          <ac:inkMkLst>
            <pc:docMk/>
            <pc:sldMk cId="1992117031" sldId="278"/>
            <ac:inkMk id="16" creationId="{F733F9B2-D9A8-F196-FAD5-A709B4AE43B6}"/>
          </ac:inkMkLst>
        </pc:inkChg>
        <pc:inkChg chg="del mod">
          <ac:chgData name="Ivo Bonfanti" userId="5f63cc5bd5763d56" providerId="LiveId" clId="{90F66752-BCA6-4529-BEBF-D388D7040E38}" dt="2024-03-20T13:46:05.497" v="85"/>
          <ac:inkMkLst>
            <pc:docMk/>
            <pc:sldMk cId="1992117031" sldId="278"/>
            <ac:inkMk id="18" creationId="{45863A2E-A50A-B0E7-75D5-B8CF8C7C198E}"/>
          </ac:inkMkLst>
        </pc:inkChg>
        <pc:inkChg chg="del mod">
          <ac:chgData name="Ivo Bonfanti" userId="5f63cc5bd5763d56" providerId="LiveId" clId="{90F66752-BCA6-4529-BEBF-D388D7040E38}" dt="2024-03-20T13:46:05.498" v="88"/>
          <ac:inkMkLst>
            <pc:docMk/>
            <pc:sldMk cId="1992117031" sldId="278"/>
            <ac:inkMk id="19" creationId="{B057A300-54A6-620A-9568-84B0F18884EF}"/>
          </ac:inkMkLst>
        </pc:inkChg>
        <pc:inkChg chg="del mod">
          <ac:chgData name="Ivo Bonfanti" userId="5f63cc5bd5763d56" providerId="LiveId" clId="{90F66752-BCA6-4529-BEBF-D388D7040E38}" dt="2024-03-20T13:46:05.497" v="83"/>
          <ac:inkMkLst>
            <pc:docMk/>
            <pc:sldMk cId="1992117031" sldId="278"/>
            <ac:inkMk id="20" creationId="{FF015176-95F7-A256-7E8E-5ED394A90E08}"/>
          </ac:inkMkLst>
        </pc:inkChg>
        <pc:inkChg chg="del mod">
          <ac:chgData name="Ivo Bonfanti" userId="5f63cc5bd5763d56" providerId="LiveId" clId="{90F66752-BCA6-4529-BEBF-D388D7040E38}" dt="2024-03-20T13:46:05.496" v="82"/>
          <ac:inkMkLst>
            <pc:docMk/>
            <pc:sldMk cId="1992117031" sldId="278"/>
            <ac:inkMk id="23" creationId="{AE8CF887-02A4-3A40-0F81-64B42115FEB9}"/>
          </ac:inkMkLst>
        </pc:inkChg>
        <pc:inkChg chg="del mod">
          <ac:chgData name="Ivo Bonfanti" userId="5f63cc5bd5763d56" providerId="LiveId" clId="{90F66752-BCA6-4529-BEBF-D388D7040E38}" dt="2024-03-20T13:46:05.500" v="98"/>
          <ac:inkMkLst>
            <pc:docMk/>
            <pc:sldMk cId="1992117031" sldId="278"/>
            <ac:inkMk id="24" creationId="{CD181051-14C3-E709-2425-DB0E50BE6DEB}"/>
          </ac:inkMkLst>
        </pc:inkChg>
        <pc:inkChg chg="del mod">
          <ac:chgData name="Ivo Bonfanti" userId="5f63cc5bd5763d56" providerId="LiveId" clId="{90F66752-BCA6-4529-BEBF-D388D7040E38}" dt="2024-03-20T13:46:05.501" v="100"/>
          <ac:inkMkLst>
            <pc:docMk/>
            <pc:sldMk cId="1992117031" sldId="278"/>
            <ac:inkMk id="26" creationId="{EA11B276-2AF0-0C10-770A-063DC3F63243}"/>
          </ac:inkMkLst>
        </pc:inkChg>
        <pc:inkChg chg="del mod">
          <ac:chgData name="Ivo Bonfanti" userId="5f63cc5bd5763d56" providerId="LiveId" clId="{90F66752-BCA6-4529-BEBF-D388D7040E38}" dt="2024-03-20T13:46:05.500" v="94"/>
          <ac:inkMkLst>
            <pc:docMk/>
            <pc:sldMk cId="1992117031" sldId="278"/>
            <ac:inkMk id="27" creationId="{6AF6F2B5-ACE3-6F5C-60EA-3E7CB88ECC08}"/>
          </ac:inkMkLst>
        </pc:inkChg>
        <pc:inkChg chg="del mod">
          <ac:chgData name="Ivo Bonfanti" userId="5f63cc5bd5763d56" providerId="LiveId" clId="{90F66752-BCA6-4529-BEBF-D388D7040E38}" dt="2024-03-20T13:46:05.498" v="87"/>
          <ac:inkMkLst>
            <pc:docMk/>
            <pc:sldMk cId="1992117031" sldId="278"/>
            <ac:inkMk id="28" creationId="{DCCB46CA-B0E7-24E6-447E-673046A9FCA8}"/>
          </ac:inkMkLst>
        </pc:inkChg>
        <pc:inkChg chg="del mod">
          <ac:chgData name="Ivo Bonfanti" userId="5f63cc5bd5763d56" providerId="LiveId" clId="{90F66752-BCA6-4529-BEBF-D388D7040E38}" dt="2024-03-20T13:46:05.499" v="92"/>
          <ac:inkMkLst>
            <pc:docMk/>
            <pc:sldMk cId="1992117031" sldId="278"/>
            <ac:inkMk id="30" creationId="{7B8D9F59-C77F-DFCA-101A-409850416DB2}"/>
          </ac:inkMkLst>
        </pc:inkChg>
        <pc:inkChg chg="del">
          <ac:chgData name="Ivo Bonfanti" userId="5f63cc5bd5763d56" providerId="LiveId" clId="{90F66752-BCA6-4529-BEBF-D388D7040E38}" dt="2024-03-20T13:46:05.496" v="81"/>
          <ac:inkMkLst>
            <pc:docMk/>
            <pc:sldMk cId="1992117031" sldId="278"/>
            <ac:inkMk id="31" creationId="{1FB470F4-3E59-8582-8C7E-54B8C752A28A}"/>
          </ac:inkMkLst>
        </pc:inkChg>
        <pc:inkChg chg="del mod">
          <ac:chgData name="Ivo Bonfanti" userId="5f63cc5bd5763d56" providerId="LiveId" clId="{90F66752-BCA6-4529-BEBF-D388D7040E38}" dt="2024-03-20T13:46:05.497" v="84"/>
          <ac:inkMkLst>
            <pc:docMk/>
            <pc:sldMk cId="1992117031" sldId="278"/>
            <ac:inkMk id="32" creationId="{71B451B2-F299-394D-2C63-22472C26B6E7}"/>
          </ac:inkMkLst>
        </pc:inkChg>
        <pc:inkChg chg="del mod">
          <ac:chgData name="Ivo Bonfanti" userId="5f63cc5bd5763d56" providerId="LiveId" clId="{90F66752-BCA6-4529-BEBF-D388D7040E38}" dt="2024-03-20T13:46:05.500" v="96"/>
          <ac:inkMkLst>
            <pc:docMk/>
            <pc:sldMk cId="1992117031" sldId="278"/>
            <ac:inkMk id="34" creationId="{7ED8B9C5-787C-C1F1-FE78-CDD60D24921F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9B45D-7BD0-4480-B551-309A04AC593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013757E-C5E2-40D0-AECF-379CCCCFE09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2007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517B257-9088-443D-A19D-A2896E1AAD1F}" type="parTrans" cxnId="{5D030A68-0019-4DE9-826A-72FEE75DA7CF}">
      <dgm:prSet/>
      <dgm:spPr/>
      <dgm:t>
        <a:bodyPr/>
        <a:lstStyle/>
        <a:p>
          <a:endParaRPr lang="en-GB"/>
        </a:p>
      </dgm:t>
    </dgm:pt>
    <dgm:pt modelId="{60D00C67-B22B-422F-9983-4759970DAFFE}" type="sibTrans" cxnId="{5D030A68-0019-4DE9-826A-72FEE75DA7CF}">
      <dgm:prSet/>
      <dgm:spPr/>
      <dgm:t>
        <a:bodyPr/>
        <a:lstStyle/>
        <a:p>
          <a:endParaRPr lang="en-GB"/>
        </a:p>
      </dgm:t>
    </dgm:pt>
    <dgm:pt modelId="{3B2001F5-9A16-4AD5-AC92-DC9BCFC096C2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2022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36C17A-7091-49F9-89F7-090248A99C76}" type="parTrans" cxnId="{FF3B0E7F-45E8-4666-9ADC-1CB45D403F97}">
      <dgm:prSet/>
      <dgm:spPr/>
      <dgm:t>
        <a:bodyPr/>
        <a:lstStyle/>
        <a:p>
          <a:endParaRPr lang="en-GB"/>
        </a:p>
      </dgm:t>
    </dgm:pt>
    <dgm:pt modelId="{1244E17B-50F8-4D15-8422-D32A26763F50}" type="sibTrans" cxnId="{FF3B0E7F-45E8-4666-9ADC-1CB45D403F97}">
      <dgm:prSet/>
      <dgm:spPr/>
      <dgm:t>
        <a:bodyPr/>
        <a:lstStyle/>
        <a:p>
          <a:endParaRPr lang="en-GB"/>
        </a:p>
      </dgm:t>
    </dgm:pt>
    <dgm:pt modelId="{BC862610-1D81-42AE-954B-829C5C4372E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2019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35EF3AC-0341-431E-881E-6FF56CDA523F}" type="sibTrans" cxnId="{49843FA4-28C7-4770-AC03-1E0DA5F849B0}">
      <dgm:prSet/>
      <dgm:spPr/>
      <dgm:t>
        <a:bodyPr/>
        <a:lstStyle/>
        <a:p>
          <a:endParaRPr lang="en-GB"/>
        </a:p>
      </dgm:t>
    </dgm:pt>
    <dgm:pt modelId="{1BEDE871-981D-4F1F-8EC8-87E498B4F7C8}" type="parTrans" cxnId="{49843FA4-28C7-4770-AC03-1E0DA5F849B0}">
      <dgm:prSet/>
      <dgm:spPr/>
      <dgm:t>
        <a:bodyPr/>
        <a:lstStyle/>
        <a:p>
          <a:endParaRPr lang="en-GB"/>
        </a:p>
      </dgm:t>
    </dgm:pt>
    <dgm:pt modelId="{5AFFEC55-05A8-410D-90EF-9D3A1ADB5896}" type="pres">
      <dgm:prSet presAssocID="{6D59B45D-7BD0-4480-B551-309A04AC593D}" presName="arrowDiagram" presStyleCnt="0">
        <dgm:presLayoutVars>
          <dgm:chMax val="5"/>
          <dgm:dir/>
          <dgm:resizeHandles val="exact"/>
        </dgm:presLayoutVars>
      </dgm:prSet>
      <dgm:spPr/>
    </dgm:pt>
    <dgm:pt modelId="{C74109FE-F9D9-4FDF-AA97-777805691E4B}" type="pres">
      <dgm:prSet presAssocID="{6D59B45D-7BD0-4480-B551-309A04AC593D}" presName="arrow" presStyleLbl="bgShp" presStyleIdx="0" presStyleCnt="1" custLinFactNeighborX="245" custLinFactNeighborY="-607"/>
      <dgm:spPr>
        <a:solidFill>
          <a:srgbClr val="7086B2"/>
        </a:solidFill>
        <a:ln>
          <a:noFill/>
        </a:ln>
      </dgm:spPr>
    </dgm:pt>
    <dgm:pt modelId="{A19DDA6D-376B-4A69-8E0B-5409DFEFBB9F}" type="pres">
      <dgm:prSet presAssocID="{6D59B45D-7BD0-4480-B551-309A04AC593D}" presName="arrowDiagram3" presStyleCnt="0"/>
      <dgm:spPr/>
    </dgm:pt>
    <dgm:pt modelId="{71CB4591-504D-44A8-8452-32CDC4ADD903}" type="pres">
      <dgm:prSet presAssocID="{6013757E-C5E2-40D0-AECF-379CCCCFE091}" presName="bullet3a" presStyleLbl="node1" presStyleIdx="0" presStyleCnt="3"/>
      <dgm:spPr>
        <a:solidFill>
          <a:srgbClr val="051C59"/>
        </a:solidFill>
      </dgm:spPr>
    </dgm:pt>
    <dgm:pt modelId="{B17CBC03-6895-4963-81E1-6BCF7B98D94B}" type="pres">
      <dgm:prSet presAssocID="{6013757E-C5E2-40D0-AECF-379CCCCFE091}" presName="textBox3a" presStyleLbl="revTx" presStyleIdx="0" presStyleCnt="3" custFlipHor="1" custScaleX="48536" custScaleY="23558" custLinFactNeighborX="-70763" custLinFactNeighborY="-68446">
        <dgm:presLayoutVars>
          <dgm:bulletEnabled val="1"/>
        </dgm:presLayoutVars>
      </dgm:prSet>
      <dgm:spPr/>
    </dgm:pt>
    <dgm:pt modelId="{3F5B83EC-9B58-4789-82E6-18099BF7D350}" type="pres">
      <dgm:prSet presAssocID="{BC862610-1D81-42AE-954B-829C5C4372E1}" presName="bullet3b" presStyleLbl="node1" presStyleIdx="1" presStyleCnt="3"/>
      <dgm:spPr>
        <a:solidFill>
          <a:srgbClr val="051C59"/>
        </a:solidFill>
      </dgm:spPr>
    </dgm:pt>
    <dgm:pt modelId="{BB540452-438D-4196-8BFE-87F1ED0F9B45}" type="pres">
      <dgm:prSet presAssocID="{BC862610-1D81-42AE-954B-829C5C4372E1}" presName="textBox3b" presStyleLbl="revTx" presStyleIdx="1" presStyleCnt="3" custAng="10800000" custFlipVert="1" custScaleX="50989" custScaleY="10383" custLinFactNeighborX="-77214" custLinFactNeighborY="-67213">
        <dgm:presLayoutVars>
          <dgm:bulletEnabled val="1"/>
        </dgm:presLayoutVars>
      </dgm:prSet>
      <dgm:spPr/>
    </dgm:pt>
    <dgm:pt modelId="{EABCBF61-1A8A-463B-96B9-C699ADB61926}" type="pres">
      <dgm:prSet presAssocID="{3B2001F5-9A16-4AD5-AC92-DC9BCFC096C2}" presName="bullet3c" presStyleLbl="node1" presStyleIdx="2" presStyleCnt="3"/>
      <dgm:spPr>
        <a:solidFill>
          <a:srgbClr val="051C59"/>
        </a:solidFill>
      </dgm:spPr>
    </dgm:pt>
    <dgm:pt modelId="{3D1D03EA-DCCA-4596-91B4-FB892087E272}" type="pres">
      <dgm:prSet presAssocID="{3B2001F5-9A16-4AD5-AC92-DC9BCFC096C2}" presName="textBox3c" presStyleLbl="revTx" presStyleIdx="2" presStyleCnt="3" custScaleX="52806" custScaleY="6568" custLinFactNeighborX="-83993" custLinFactNeighborY="-68352">
        <dgm:presLayoutVars>
          <dgm:bulletEnabled val="1"/>
        </dgm:presLayoutVars>
      </dgm:prSet>
      <dgm:spPr/>
    </dgm:pt>
  </dgm:ptLst>
  <dgm:cxnLst>
    <dgm:cxn modelId="{62FAD619-700D-48F7-8082-D0711DFC4E75}" type="presOf" srcId="{6D59B45D-7BD0-4480-B551-309A04AC593D}" destId="{5AFFEC55-05A8-410D-90EF-9D3A1ADB5896}" srcOrd="0" destOrd="0" presId="urn:microsoft.com/office/officeart/2005/8/layout/arrow2"/>
    <dgm:cxn modelId="{D56AD246-EC9F-4E34-94DC-460666E804E4}" type="presOf" srcId="{3B2001F5-9A16-4AD5-AC92-DC9BCFC096C2}" destId="{3D1D03EA-DCCA-4596-91B4-FB892087E272}" srcOrd="0" destOrd="0" presId="urn:microsoft.com/office/officeart/2005/8/layout/arrow2"/>
    <dgm:cxn modelId="{5D030A68-0019-4DE9-826A-72FEE75DA7CF}" srcId="{6D59B45D-7BD0-4480-B551-309A04AC593D}" destId="{6013757E-C5E2-40D0-AECF-379CCCCFE091}" srcOrd="0" destOrd="0" parTransId="{E517B257-9088-443D-A19D-A2896E1AAD1F}" sibTransId="{60D00C67-B22B-422F-9983-4759970DAFFE}"/>
    <dgm:cxn modelId="{FF3B0E7F-45E8-4666-9ADC-1CB45D403F97}" srcId="{6D59B45D-7BD0-4480-B551-309A04AC593D}" destId="{3B2001F5-9A16-4AD5-AC92-DC9BCFC096C2}" srcOrd="2" destOrd="0" parTransId="{E936C17A-7091-49F9-89F7-090248A99C76}" sibTransId="{1244E17B-50F8-4D15-8422-D32A26763F50}"/>
    <dgm:cxn modelId="{8D815796-2C3B-4706-B88E-9D985FF4B2B4}" type="presOf" srcId="{6013757E-C5E2-40D0-AECF-379CCCCFE091}" destId="{B17CBC03-6895-4963-81E1-6BCF7B98D94B}" srcOrd="0" destOrd="0" presId="urn:microsoft.com/office/officeart/2005/8/layout/arrow2"/>
    <dgm:cxn modelId="{49843FA4-28C7-4770-AC03-1E0DA5F849B0}" srcId="{6D59B45D-7BD0-4480-B551-309A04AC593D}" destId="{BC862610-1D81-42AE-954B-829C5C4372E1}" srcOrd="1" destOrd="0" parTransId="{1BEDE871-981D-4F1F-8EC8-87E498B4F7C8}" sibTransId="{E35EF3AC-0341-431E-881E-6FF56CDA523F}"/>
    <dgm:cxn modelId="{328180D2-9706-4E84-905E-40E69ED96C36}" type="presOf" srcId="{BC862610-1D81-42AE-954B-829C5C4372E1}" destId="{BB540452-438D-4196-8BFE-87F1ED0F9B45}" srcOrd="0" destOrd="0" presId="urn:microsoft.com/office/officeart/2005/8/layout/arrow2"/>
    <dgm:cxn modelId="{8189D7A5-0C7D-4F8C-9B97-66CD3A2B61BE}" type="presParOf" srcId="{5AFFEC55-05A8-410D-90EF-9D3A1ADB5896}" destId="{C74109FE-F9D9-4FDF-AA97-777805691E4B}" srcOrd="0" destOrd="0" presId="urn:microsoft.com/office/officeart/2005/8/layout/arrow2"/>
    <dgm:cxn modelId="{536A6BB8-6D32-418C-9854-E3D8A1A74872}" type="presParOf" srcId="{5AFFEC55-05A8-410D-90EF-9D3A1ADB5896}" destId="{A19DDA6D-376B-4A69-8E0B-5409DFEFBB9F}" srcOrd="1" destOrd="0" presId="urn:microsoft.com/office/officeart/2005/8/layout/arrow2"/>
    <dgm:cxn modelId="{B6F079A5-414B-4496-B550-6A150E6731F0}" type="presParOf" srcId="{A19DDA6D-376B-4A69-8E0B-5409DFEFBB9F}" destId="{71CB4591-504D-44A8-8452-32CDC4ADD903}" srcOrd="0" destOrd="0" presId="urn:microsoft.com/office/officeart/2005/8/layout/arrow2"/>
    <dgm:cxn modelId="{D89E8F4B-BC50-458D-8E8D-724B7F0DC98E}" type="presParOf" srcId="{A19DDA6D-376B-4A69-8E0B-5409DFEFBB9F}" destId="{B17CBC03-6895-4963-81E1-6BCF7B98D94B}" srcOrd="1" destOrd="0" presId="urn:microsoft.com/office/officeart/2005/8/layout/arrow2"/>
    <dgm:cxn modelId="{B44A61A1-E9BE-451C-9779-6055DB09F46C}" type="presParOf" srcId="{A19DDA6D-376B-4A69-8E0B-5409DFEFBB9F}" destId="{3F5B83EC-9B58-4789-82E6-18099BF7D350}" srcOrd="2" destOrd="0" presId="urn:microsoft.com/office/officeart/2005/8/layout/arrow2"/>
    <dgm:cxn modelId="{8D86400C-CD37-40AF-9209-D26DECA9B845}" type="presParOf" srcId="{A19DDA6D-376B-4A69-8E0B-5409DFEFBB9F}" destId="{BB540452-438D-4196-8BFE-87F1ED0F9B45}" srcOrd="3" destOrd="0" presId="urn:microsoft.com/office/officeart/2005/8/layout/arrow2"/>
    <dgm:cxn modelId="{FCE99BD7-3D7C-4F35-B075-67F733A98BE9}" type="presParOf" srcId="{A19DDA6D-376B-4A69-8E0B-5409DFEFBB9F}" destId="{EABCBF61-1A8A-463B-96B9-C699ADB61926}" srcOrd="4" destOrd="0" presId="urn:microsoft.com/office/officeart/2005/8/layout/arrow2"/>
    <dgm:cxn modelId="{7CF22C67-2AC0-4579-A8C6-723A22BDCD23}" type="presParOf" srcId="{A19DDA6D-376B-4A69-8E0B-5409DFEFBB9F}" destId="{3D1D03EA-DCCA-4596-91B4-FB892087E27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270C5-8A4A-4B90-AA67-B50FDF399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82F87A3-901C-4081-8CF3-DE5BE643662A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House </a:t>
          </a:r>
          <a:r>
            <a:rPr lang="it-IT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purchased</a:t>
          </a:r>
          <a:endParaRPr lang="it-IT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156B599B-746B-4756-8260-FA54FC63D0B6}" type="parTrans" cxnId="{961BBD5B-0477-435E-A370-09394E8BFD88}">
      <dgm:prSet/>
      <dgm:spPr/>
      <dgm:t>
        <a:bodyPr/>
        <a:lstStyle/>
        <a:p>
          <a:endParaRPr lang="it-IT"/>
        </a:p>
      </dgm:t>
    </dgm:pt>
    <dgm:pt modelId="{991D307E-51EB-45E8-AA66-014F0906B6F1}" type="sibTrans" cxnId="{961BBD5B-0477-435E-A370-09394E8BFD88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C57204EB-BE0C-4922-9AFE-C118CE698919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Borrower defaults</a:t>
          </a:r>
        </a:p>
      </dgm:t>
    </dgm:pt>
    <dgm:pt modelId="{844DDEAD-9ADB-4D96-84B6-1FA34CD4071D}" type="parTrans" cxnId="{FE095B4A-4312-4AB4-8B78-C8F5413C6BA1}">
      <dgm:prSet/>
      <dgm:spPr/>
      <dgm:t>
        <a:bodyPr/>
        <a:lstStyle/>
        <a:p>
          <a:endParaRPr lang="it-IT"/>
        </a:p>
      </dgm:t>
    </dgm:pt>
    <dgm:pt modelId="{D3F4397B-3605-4051-9582-BF2E0C4830EE}" type="sibTrans" cxnId="{FE095B4A-4312-4AB4-8B78-C8F5413C6BA1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DF3E01F0-122D-48BA-BE62-68C5A815C3FF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Subprime </a:t>
          </a:r>
          <a:r>
            <a:rPr lang="it-IT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mortgage</a:t>
          </a:r>
          <a:endParaRPr lang="it-IT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27046F9-180B-4C64-8BB3-3F9ED37122CF}" type="parTrans" cxnId="{120070F9-066D-4489-8682-863F92E64D34}">
      <dgm:prSet/>
      <dgm:spPr/>
      <dgm:t>
        <a:bodyPr/>
        <a:lstStyle/>
        <a:p>
          <a:endParaRPr lang="it-IT"/>
        </a:p>
      </dgm:t>
    </dgm:pt>
    <dgm:pt modelId="{E9CD73BA-DEB0-4DB9-ACC0-2D73DE40F788}" type="sibTrans" cxnId="{120070F9-066D-4489-8682-863F92E64D34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9682EF97-81A7-4128-804C-DC43AC015B10}">
      <dgm:prSet phldrT="[Testo]" custT="1"/>
      <dgm:spPr/>
      <dgm:t>
        <a:bodyPr/>
        <a:lstStyle/>
        <a:p>
          <a:r>
            <a:rPr lang="it-IT" sz="1100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Foreclosure</a:t>
          </a:r>
          <a:endParaRPr lang="it-IT" sz="11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EC448A3-448A-449F-949A-C0A9D12B3F63}" type="parTrans" cxnId="{39E58765-4633-49B8-A534-6B99D2ECB384}">
      <dgm:prSet/>
      <dgm:spPr/>
      <dgm:t>
        <a:bodyPr/>
        <a:lstStyle/>
        <a:p>
          <a:endParaRPr lang="it-IT"/>
        </a:p>
      </dgm:t>
    </dgm:pt>
    <dgm:pt modelId="{F6B70410-CDA3-45EB-A0AE-5BE5696D2539}" type="sibTrans" cxnId="{39E58765-4633-49B8-A534-6B99D2ECB384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6560B9E1-0336-49A8-B470-12BC63B90EDE}" type="pres">
      <dgm:prSet presAssocID="{9F5270C5-8A4A-4B90-AA67-B50FDF3998BE}" presName="cycle" presStyleCnt="0">
        <dgm:presLayoutVars>
          <dgm:dir/>
          <dgm:resizeHandles val="exact"/>
        </dgm:presLayoutVars>
      </dgm:prSet>
      <dgm:spPr/>
    </dgm:pt>
    <dgm:pt modelId="{DF9D2CE4-256E-4142-A19C-3AC9BE79E093}" type="pres">
      <dgm:prSet presAssocID="{A82F87A3-901C-4081-8CF3-DE5BE643662A}" presName="dummy" presStyleCnt="0"/>
      <dgm:spPr/>
    </dgm:pt>
    <dgm:pt modelId="{CCAD687E-6F18-4F07-A402-1C382E004DB7}" type="pres">
      <dgm:prSet presAssocID="{A82F87A3-901C-4081-8CF3-DE5BE643662A}" presName="node" presStyleLbl="revTx" presStyleIdx="0" presStyleCnt="4">
        <dgm:presLayoutVars>
          <dgm:bulletEnabled val="1"/>
        </dgm:presLayoutVars>
      </dgm:prSet>
      <dgm:spPr/>
    </dgm:pt>
    <dgm:pt modelId="{D5EFB9EB-92AA-4716-A2F9-4A814A7B46C1}" type="pres">
      <dgm:prSet presAssocID="{991D307E-51EB-45E8-AA66-014F0906B6F1}" presName="sibTrans" presStyleLbl="node1" presStyleIdx="0" presStyleCnt="4"/>
      <dgm:spPr/>
    </dgm:pt>
    <dgm:pt modelId="{E00AA809-E990-460B-8894-CB061BDF0CAF}" type="pres">
      <dgm:prSet presAssocID="{C57204EB-BE0C-4922-9AFE-C118CE698919}" presName="dummy" presStyleCnt="0"/>
      <dgm:spPr/>
    </dgm:pt>
    <dgm:pt modelId="{C258C06C-6999-4523-82C3-985932648701}" type="pres">
      <dgm:prSet presAssocID="{C57204EB-BE0C-4922-9AFE-C118CE698919}" presName="node" presStyleLbl="revTx" presStyleIdx="1" presStyleCnt="4">
        <dgm:presLayoutVars>
          <dgm:bulletEnabled val="1"/>
        </dgm:presLayoutVars>
      </dgm:prSet>
      <dgm:spPr/>
    </dgm:pt>
    <dgm:pt modelId="{F99A8264-9C29-4768-89FA-BE370691F67F}" type="pres">
      <dgm:prSet presAssocID="{D3F4397B-3605-4051-9582-BF2E0C4830EE}" presName="sibTrans" presStyleLbl="node1" presStyleIdx="1" presStyleCnt="4"/>
      <dgm:spPr/>
    </dgm:pt>
    <dgm:pt modelId="{B924B1B8-640D-4A69-BB72-0D796EB099F3}" type="pres">
      <dgm:prSet presAssocID="{9682EF97-81A7-4128-804C-DC43AC015B10}" presName="dummy" presStyleCnt="0"/>
      <dgm:spPr/>
    </dgm:pt>
    <dgm:pt modelId="{C1A0D48F-BAE5-4A91-9F85-395A5437301B}" type="pres">
      <dgm:prSet presAssocID="{9682EF97-81A7-4128-804C-DC43AC015B10}" presName="node" presStyleLbl="revTx" presStyleIdx="2" presStyleCnt="4" custScaleX="119632">
        <dgm:presLayoutVars>
          <dgm:bulletEnabled val="1"/>
        </dgm:presLayoutVars>
      </dgm:prSet>
      <dgm:spPr/>
    </dgm:pt>
    <dgm:pt modelId="{0B7C06F2-F165-497E-8060-514591F7C76F}" type="pres">
      <dgm:prSet presAssocID="{F6B70410-CDA3-45EB-A0AE-5BE5696D2539}" presName="sibTrans" presStyleLbl="node1" presStyleIdx="2" presStyleCnt="4"/>
      <dgm:spPr/>
    </dgm:pt>
    <dgm:pt modelId="{92047FBD-A1B2-4A81-8D73-CAA66616FE85}" type="pres">
      <dgm:prSet presAssocID="{DF3E01F0-122D-48BA-BE62-68C5A815C3FF}" presName="dummy" presStyleCnt="0"/>
      <dgm:spPr/>
    </dgm:pt>
    <dgm:pt modelId="{306AB267-3096-4C2E-831C-DAFC82F4E7DD}" type="pres">
      <dgm:prSet presAssocID="{DF3E01F0-122D-48BA-BE62-68C5A815C3FF}" presName="node" presStyleLbl="revTx" presStyleIdx="3" presStyleCnt="4">
        <dgm:presLayoutVars>
          <dgm:bulletEnabled val="1"/>
        </dgm:presLayoutVars>
      </dgm:prSet>
      <dgm:spPr/>
    </dgm:pt>
    <dgm:pt modelId="{264C59E3-6B63-4D90-AED2-24EE8FCB26C4}" type="pres">
      <dgm:prSet presAssocID="{E9CD73BA-DEB0-4DB9-ACC0-2D73DE40F788}" presName="sibTrans" presStyleLbl="node1" presStyleIdx="3" presStyleCnt="4"/>
      <dgm:spPr/>
    </dgm:pt>
  </dgm:ptLst>
  <dgm:cxnLst>
    <dgm:cxn modelId="{0C2F0E0E-E8DD-4FB8-AEB9-B7A39E074A0F}" type="presOf" srcId="{991D307E-51EB-45E8-AA66-014F0906B6F1}" destId="{D5EFB9EB-92AA-4716-A2F9-4A814A7B46C1}" srcOrd="0" destOrd="0" presId="urn:microsoft.com/office/officeart/2005/8/layout/cycle1"/>
    <dgm:cxn modelId="{FFE78330-4AA5-44D8-B074-206EBF4FD108}" type="presOf" srcId="{C57204EB-BE0C-4922-9AFE-C118CE698919}" destId="{C258C06C-6999-4523-82C3-985932648701}" srcOrd="0" destOrd="0" presId="urn:microsoft.com/office/officeart/2005/8/layout/cycle1"/>
    <dgm:cxn modelId="{961BBD5B-0477-435E-A370-09394E8BFD88}" srcId="{9F5270C5-8A4A-4B90-AA67-B50FDF3998BE}" destId="{A82F87A3-901C-4081-8CF3-DE5BE643662A}" srcOrd="0" destOrd="0" parTransId="{156B599B-746B-4756-8260-FA54FC63D0B6}" sibTransId="{991D307E-51EB-45E8-AA66-014F0906B6F1}"/>
    <dgm:cxn modelId="{D7069464-79B5-4F11-AE40-5B0FE07D141F}" type="presOf" srcId="{A82F87A3-901C-4081-8CF3-DE5BE643662A}" destId="{CCAD687E-6F18-4F07-A402-1C382E004DB7}" srcOrd="0" destOrd="0" presId="urn:microsoft.com/office/officeart/2005/8/layout/cycle1"/>
    <dgm:cxn modelId="{39E58765-4633-49B8-A534-6B99D2ECB384}" srcId="{9F5270C5-8A4A-4B90-AA67-B50FDF3998BE}" destId="{9682EF97-81A7-4128-804C-DC43AC015B10}" srcOrd="2" destOrd="0" parTransId="{BEC448A3-448A-449F-949A-C0A9D12B3F63}" sibTransId="{F6B70410-CDA3-45EB-A0AE-5BE5696D2539}"/>
    <dgm:cxn modelId="{FE095B4A-4312-4AB4-8B78-C8F5413C6BA1}" srcId="{9F5270C5-8A4A-4B90-AA67-B50FDF3998BE}" destId="{C57204EB-BE0C-4922-9AFE-C118CE698919}" srcOrd="1" destOrd="0" parTransId="{844DDEAD-9ADB-4D96-84B6-1FA34CD4071D}" sibTransId="{D3F4397B-3605-4051-9582-BF2E0C4830EE}"/>
    <dgm:cxn modelId="{1ED7FF6E-3E68-468B-80E1-5F951F74CFD3}" type="presOf" srcId="{9F5270C5-8A4A-4B90-AA67-B50FDF3998BE}" destId="{6560B9E1-0336-49A8-B470-12BC63B90EDE}" srcOrd="0" destOrd="0" presId="urn:microsoft.com/office/officeart/2005/8/layout/cycle1"/>
    <dgm:cxn modelId="{7DD55091-A537-439E-87EF-6418A52FD199}" type="presOf" srcId="{F6B70410-CDA3-45EB-A0AE-5BE5696D2539}" destId="{0B7C06F2-F165-497E-8060-514591F7C76F}" srcOrd="0" destOrd="0" presId="urn:microsoft.com/office/officeart/2005/8/layout/cycle1"/>
    <dgm:cxn modelId="{18F25EAB-A57A-4CC7-8E6D-228FF3D74CE7}" type="presOf" srcId="{D3F4397B-3605-4051-9582-BF2E0C4830EE}" destId="{F99A8264-9C29-4768-89FA-BE370691F67F}" srcOrd="0" destOrd="0" presId="urn:microsoft.com/office/officeart/2005/8/layout/cycle1"/>
    <dgm:cxn modelId="{78C2D8E3-CE0F-4BA5-8594-07CCB642901D}" type="presOf" srcId="{9682EF97-81A7-4128-804C-DC43AC015B10}" destId="{C1A0D48F-BAE5-4A91-9F85-395A5437301B}" srcOrd="0" destOrd="0" presId="urn:microsoft.com/office/officeart/2005/8/layout/cycle1"/>
    <dgm:cxn modelId="{C59443F1-E2B7-4F42-BD57-C371B972F4D0}" type="presOf" srcId="{E9CD73BA-DEB0-4DB9-ACC0-2D73DE40F788}" destId="{264C59E3-6B63-4D90-AED2-24EE8FCB26C4}" srcOrd="0" destOrd="0" presId="urn:microsoft.com/office/officeart/2005/8/layout/cycle1"/>
    <dgm:cxn modelId="{9CC893F2-C0BE-401D-83D3-98C3C7BCC6E7}" type="presOf" srcId="{DF3E01F0-122D-48BA-BE62-68C5A815C3FF}" destId="{306AB267-3096-4C2E-831C-DAFC82F4E7DD}" srcOrd="0" destOrd="0" presId="urn:microsoft.com/office/officeart/2005/8/layout/cycle1"/>
    <dgm:cxn modelId="{120070F9-066D-4489-8682-863F92E64D34}" srcId="{9F5270C5-8A4A-4B90-AA67-B50FDF3998BE}" destId="{DF3E01F0-122D-48BA-BE62-68C5A815C3FF}" srcOrd="3" destOrd="0" parTransId="{C27046F9-180B-4C64-8BB3-3F9ED37122CF}" sibTransId="{E9CD73BA-DEB0-4DB9-ACC0-2D73DE40F788}"/>
    <dgm:cxn modelId="{170E5581-9C9B-440B-93DE-E8B54F792BB2}" type="presParOf" srcId="{6560B9E1-0336-49A8-B470-12BC63B90EDE}" destId="{DF9D2CE4-256E-4142-A19C-3AC9BE79E093}" srcOrd="0" destOrd="0" presId="urn:microsoft.com/office/officeart/2005/8/layout/cycle1"/>
    <dgm:cxn modelId="{2CB08F95-3A81-4F1C-A423-160F3F0DF6BC}" type="presParOf" srcId="{6560B9E1-0336-49A8-B470-12BC63B90EDE}" destId="{CCAD687E-6F18-4F07-A402-1C382E004DB7}" srcOrd="1" destOrd="0" presId="urn:microsoft.com/office/officeart/2005/8/layout/cycle1"/>
    <dgm:cxn modelId="{06DDD907-8E0F-4F27-82A8-53E5229F20DA}" type="presParOf" srcId="{6560B9E1-0336-49A8-B470-12BC63B90EDE}" destId="{D5EFB9EB-92AA-4716-A2F9-4A814A7B46C1}" srcOrd="2" destOrd="0" presId="urn:microsoft.com/office/officeart/2005/8/layout/cycle1"/>
    <dgm:cxn modelId="{E4A3508E-C24D-44F0-B17A-B85A31E94F71}" type="presParOf" srcId="{6560B9E1-0336-49A8-B470-12BC63B90EDE}" destId="{E00AA809-E990-460B-8894-CB061BDF0CAF}" srcOrd="3" destOrd="0" presId="urn:microsoft.com/office/officeart/2005/8/layout/cycle1"/>
    <dgm:cxn modelId="{2A559440-D5B1-40DC-B0DB-B730578566D0}" type="presParOf" srcId="{6560B9E1-0336-49A8-B470-12BC63B90EDE}" destId="{C258C06C-6999-4523-82C3-985932648701}" srcOrd="4" destOrd="0" presId="urn:microsoft.com/office/officeart/2005/8/layout/cycle1"/>
    <dgm:cxn modelId="{C5AF88F1-609E-4ED9-B2D1-FA09122216C6}" type="presParOf" srcId="{6560B9E1-0336-49A8-B470-12BC63B90EDE}" destId="{F99A8264-9C29-4768-89FA-BE370691F67F}" srcOrd="5" destOrd="0" presId="urn:microsoft.com/office/officeart/2005/8/layout/cycle1"/>
    <dgm:cxn modelId="{3A9C04B0-FF6A-453E-A0BA-C7663DB32F4D}" type="presParOf" srcId="{6560B9E1-0336-49A8-B470-12BC63B90EDE}" destId="{B924B1B8-640D-4A69-BB72-0D796EB099F3}" srcOrd="6" destOrd="0" presId="urn:microsoft.com/office/officeart/2005/8/layout/cycle1"/>
    <dgm:cxn modelId="{5915EA73-62CF-452C-B8F7-5318F1C832DE}" type="presParOf" srcId="{6560B9E1-0336-49A8-B470-12BC63B90EDE}" destId="{C1A0D48F-BAE5-4A91-9F85-395A5437301B}" srcOrd="7" destOrd="0" presId="urn:microsoft.com/office/officeart/2005/8/layout/cycle1"/>
    <dgm:cxn modelId="{B01AB772-5AAB-4385-AC48-38998532E52D}" type="presParOf" srcId="{6560B9E1-0336-49A8-B470-12BC63B90EDE}" destId="{0B7C06F2-F165-497E-8060-514591F7C76F}" srcOrd="8" destOrd="0" presId="urn:microsoft.com/office/officeart/2005/8/layout/cycle1"/>
    <dgm:cxn modelId="{1F8109E2-DD01-4711-9872-F63D1387A7A9}" type="presParOf" srcId="{6560B9E1-0336-49A8-B470-12BC63B90EDE}" destId="{92047FBD-A1B2-4A81-8D73-CAA66616FE85}" srcOrd="9" destOrd="0" presId="urn:microsoft.com/office/officeart/2005/8/layout/cycle1"/>
    <dgm:cxn modelId="{D9101048-53F8-45A1-A12B-5B62610F48D4}" type="presParOf" srcId="{6560B9E1-0336-49A8-B470-12BC63B90EDE}" destId="{306AB267-3096-4C2E-831C-DAFC82F4E7DD}" srcOrd="10" destOrd="0" presId="urn:microsoft.com/office/officeart/2005/8/layout/cycle1"/>
    <dgm:cxn modelId="{4E2CD549-2F89-4FFA-89AE-C7D19504A44D}" type="presParOf" srcId="{6560B9E1-0336-49A8-B470-12BC63B90EDE}" destId="{264C59E3-6B63-4D90-AED2-24EE8FCB26C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CB0654-C92D-4E2D-AFCA-A7338281396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FEDC44-0F3F-4EEF-AF87-5D47081218DF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Among the  </a:t>
          </a:r>
          <a:r>
            <a:rPr lang="en-GB" b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banking instability 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sources the most prominent is 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dense network 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of connection between intermediaries. </a:t>
          </a:r>
          <a:endParaRPr lang="en-GB" dirty="0"/>
        </a:p>
      </dgm:t>
    </dgm:pt>
    <dgm:pt modelId="{F4500BA1-2E81-47F1-9083-321E2AB7CE7C}" type="parTrans" cxnId="{B07C330F-C67A-4FAF-A848-F55063361ADA}">
      <dgm:prSet/>
      <dgm:spPr/>
      <dgm:t>
        <a:bodyPr/>
        <a:lstStyle/>
        <a:p>
          <a:endParaRPr lang="en-GB"/>
        </a:p>
      </dgm:t>
    </dgm:pt>
    <dgm:pt modelId="{A3AC8FAB-AB90-4F87-9EAA-DF37EE9F220C}" type="sibTrans" cxnId="{B07C330F-C67A-4FAF-A848-F55063361ADA}">
      <dgm:prSet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solidFill>
            <a:srgbClr val="051C59"/>
          </a:solidFill>
        </a:ln>
      </dgm:spPr>
      <dgm:t>
        <a:bodyPr/>
        <a:lstStyle/>
        <a:p>
          <a:endParaRPr lang="en-GB"/>
        </a:p>
      </dgm:t>
    </dgm:pt>
    <dgm:pt modelId="{D71AE3FC-F8EF-401A-B1EC-5B172D4B9DC4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concurrent failure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 of a handful of large financial institutions could trigger a severe and pervasive economic crisis.</a:t>
          </a:r>
          <a:endParaRPr lang="en-GB" dirty="0"/>
        </a:p>
      </dgm:t>
    </dgm:pt>
    <dgm:pt modelId="{9630075F-9FE2-4A33-89A1-C64F2C89B332}" type="parTrans" cxnId="{184DEFB1-0B18-451D-8E01-0117C111739E}">
      <dgm:prSet/>
      <dgm:spPr/>
      <dgm:t>
        <a:bodyPr/>
        <a:lstStyle/>
        <a:p>
          <a:endParaRPr lang="en-GB"/>
        </a:p>
      </dgm:t>
    </dgm:pt>
    <dgm:pt modelId="{60119A46-177E-4747-BCE1-AD269A84492F}" type="sibTrans" cxnId="{184DEFB1-0B18-451D-8E01-0117C111739E}">
      <dgm:prSet/>
      <dgm:spPr/>
      <dgm:t>
        <a:bodyPr/>
        <a:lstStyle/>
        <a:p>
          <a:endParaRPr lang="en-GB"/>
        </a:p>
      </dgm:t>
    </dgm:pt>
    <dgm:pt modelId="{49A46151-AF0A-4C00-B833-0EA3AB0AD0D7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Potentially having serious negative consequences for 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real economy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.</a:t>
          </a:r>
          <a:endParaRPr lang="en-GB" dirty="0"/>
        </a:p>
      </dgm:t>
    </dgm:pt>
    <dgm:pt modelId="{7B18365B-5516-48B6-A782-8A4C177B8628}" type="parTrans" cxnId="{E8EE1276-A582-4642-A958-731023788524}">
      <dgm:prSet/>
      <dgm:spPr/>
      <dgm:t>
        <a:bodyPr/>
        <a:lstStyle/>
        <a:p>
          <a:endParaRPr lang="en-GB"/>
        </a:p>
      </dgm:t>
    </dgm:pt>
    <dgm:pt modelId="{CE7FE94F-AACB-49F3-AF4F-BFCE02010FF7}" type="sibTrans" cxnId="{E8EE1276-A582-4642-A958-731023788524}">
      <dgm:prSet/>
      <dgm:spPr/>
      <dgm:t>
        <a:bodyPr/>
        <a:lstStyle/>
        <a:p>
          <a:endParaRPr lang="en-GB"/>
        </a:p>
      </dgm:t>
    </dgm:pt>
    <dgm:pt modelId="{8F4621DD-6F01-4D26-9412-233113934331}" type="pres">
      <dgm:prSet presAssocID="{97CB0654-C92D-4E2D-AFCA-A73382813966}" presName="Name0" presStyleCnt="0">
        <dgm:presLayoutVars>
          <dgm:chMax val="7"/>
          <dgm:chPref val="7"/>
          <dgm:dir/>
        </dgm:presLayoutVars>
      </dgm:prSet>
      <dgm:spPr/>
    </dgm:pt>
    <dgm:pt modelId="{7A6E02EC-01F9-4C5B-AAF3-3BA616BF8937}" type="pres">
      <dgm:prSet presAssocID="{97CB0654-C92D-4E2D-AFCA-A73382813966}" presName="Name1" presStyleCnt="0"/>
      <dgm:spPr/>
    </dgm:pt>
    <dgm:pt modelId="{45EC2514-BEC1-4F81-9869-BD86DEE05F0E}" type="pres">
      <dgm:prSet presAssocID="{97CB0654-C92D-4E2D-AFCA-A73382813966}" presName="cycle" presStyleCnt="0"/>
      <dgm:spPr/>
    </dgm:pt>
    <dgm:pt modelId="{B458185D-5A96-4522-9D9E-AFC8BD35F341}" type="pres">
      <dgm:prSet presAssocID="{97CB0654-C92D-4E2D-AFCA-A73382813966}" presName="srcNode" presStyleLbl="node1" presStyleIdx="0" presStyleCnt="3"/>
      <dgm:spPr/>
    </dgm:pt>
    <dgm:pt modelId="{ADE3B6DE-66BB-4E60-99A1-A3DA1CD47CEC}" type="pres">
      <dgm:prSet presAssocID="{97CB0654-C92D-4E2D-AFCA-A73382813966}" presName="conn" presStyleLbl="parChTrans1D2" presStyleIdx="0" presStyleCnt="1"/>
      <dgm:spPr/>
    </dgm:pt>
    <dgm:pt modelId="{0076198A-7543-4CF7-911F-557EC1D65771}" type="pres">
      <dgm:prSet presAssocID="{97CB0654-C92D-4E2D-AFCA-A73382813966}" presName="extraNode" presStyleLbl="node1" presStyleIdx="0" presStyleCnt="3"/>
      <dgm:spPr/>
    </dgm:pt>
    <dgm:pt modelId="{7D392E50-7C96-42FE-848A-F66998983F14}" type="pres">
      <dgm:prSet presAssocID="{97CB0654-C92D-4E2D-AFCA-A73382813966}" presName="dstNode" presStyleLbl="node1" presStyleIdx="0" presStyleCnt="3"/>
      <dgm:spPr/>
    </dgm:pt>
    <dgm:pt modelId="{222F5EB6-CEE8-45F6-B021-A60E3344711C}" type="pres">
      <dgm:prSet presAssocID="{6FFEDC44-0F3F-4EEF-AF87-5D47081218DF}" presName="text_1" presStyleLbl="node1" presStyleIdx="0" presStyleCnt="3">
        <dgm:presLayoutVars>
          <dgm:bulletEnabled val="1"/>
        </dgm:presLayoutVars>
      </dgm:prSet>
      <dgm:spPr/>
    </dgm:pt>
    <dgm:pt modelId="{D8BC7039-DBD7-479F-916D-FA0D6D1A538B}" type="pres">
      <dgm:prSet presAssocID="{6FFEDC44-0F3F-4EEF-AF87-5D47081218DF}" presName="accent_1" presStyleCnt="0"/>
      <dgm:spPr/>
    </dgm:pt>
    <dgm:pt modelId="{79C9A767-B055-4036-9E2E-909B357EFE6E}" type="pres">
      <dgm:prSet presAssocID="{6FFEDC44-0F3F-4EEF-AF87-5D47081218DF}" presName="accentRepeatNode" presStyleLbl="solidFgAcc1" presStyleIdx="0" presStyleCnt="3" custLinFactNeighborX="-1451" custLinFactNeighborY="-73"/>
      <dgm:spPr>
        <a:ln w="25400">
          <a:solidFill>
            <a:srgbClr val="051C59"/>
          </a:solidFill>
        </a:ln>
      </dgm:spPr>
    </dgm:pt>
    <dgm:pt modelId="{E69BC68B-6A3F-4225-A2F0-CA43BE81F8BC}" type="pres">
      <dgm:prSet presAssocID="{D71AE3FC-F8EF-401A-B1EC-5B172D4B9DC4}" presName="text_2" presStyleLbl="node1" presStyleIdx="1" presStyleCnt="3">
        <dgm:presLayoutVars>
          <dgm:bulletEnabled val="1"/>
        </dgm:presLayoutVars>
      </dgm:prSet>
      <dgm:spPr/>
    </dgm:pt>
    <dgm:pt modelId="{1AE084D4-B62A-4CBD-9F4A-A5FCC3FE1293}" type="pres">
      <dgm:prSet presAssocID="{D71AE3FC-F8EF-401A-B1EC-5B172D4B9DC4}" presName="accent_2" presStyleCnt="0"/>
      <dgm:spPr/>
    </dgm:pt>
    <dgm:pt modelId="{EDC53B12-53BD-4B24-9749-B9D0602711F9}" type="pres">
      <dgm:prSet presAssocID="{D71AE3FC-F8EF-401A-B1EC-5B172D4B9DC4}" presName="accentRepeatNode" presStyleLbl="solidFgAcc1" presStyleIdx="1" presStyleCnt="3" custLinFactNeighborX="-496" custLinFactNeighborY="869"/>
      <dgm:spPr>
        <a:ln w="25400">
          <a:solidFill>
            <a:srgbClr val="051C59"/>
          </a:solidFill>
        </a:ln>
      </dgm:spPr>
    </dgm:pt>
    <dgm:pt modelId="{B431EFD6-8617-458D-8E41-C075D75AD580}" type="pres">
      <dgm:prSet presAssocID="{49A46151-AF0A-4C00-B833-0EA3AB0AD0D7}" presName="text_3" presStyleLbl="node1" presStyleIdx="2" presStyleCnt="3">
        <dgm:presLayoutVars>
          <dgm:bulletEnabled val="1"/>
        </dgm:presLayoutVars>
      </dgm:prSet>
      <dgm:spPr/>
    </dgm:pt>
    <dgm:pt modelId="{BE7226FD-23A1-4682-8FF3-9D2E7AFE974F}" type="pres">
      <dgm:prSet presAssocID="{49A46151-AF0A-4C00-B833-0EA3AB0AD0D7}" presName="accent_3" presStyleCnt="0"/>
      <dgm:spPr/>
    </dgm:pt>
    <dgm:pt modelId="{60437236-A555-4B32-91AD-988D990939A5}" type="pres">
      <dgm:prSet presAssocID="{49A46151-AF0A-4C00-B833-0EA3AB0AD0D7}" presName="accentRepeatNode" presStyleLbl="solidFgAcc1" presStyleIdx="2" presStyleCnt="3"/>
      <dgm:spPr>
        <a:ln w="25400">
          <a:solidFill>
            <a:srgbClr val="051C59"/>
          </a:solidFill>
        </a:ln>
      </dgm:spPr>
    </dgm:pt>
  </dgm:ptLst>
  <dgm:cxnLst>
    <dgm:cxn modelId="{B07C330F-C67A-4FAF-A848-F55063361ADA}" srcId="{97CB0654-C92D-4E2D-AFCA-A73382813966}" destId="{6FFEDC44-0F3F-4EEF-AF87-5D47081218DF}" srcOrd="0" destOrd="0" parTransId="{F4500BA1-2E81-47F1-9083-321E2AB7CE7C}" sibTransId="{A3AC8FAB-AB90-4F87-9EAA-DF37EE9F220C}"/>
    <dgm:cxn modelId="{7A46512B-1165-491F-AD0A-3D2D98E947D9}" type="presOf" srcId="{6FFEDC44-0F3F-4EEF-AF87-5D47081218DF}" destId="{222F5EB6-CEE8-45F6-B021-A60E3344711C}" srcOrd="0" destOrd="0" presId="urn:microsoft.com/office/officeart/2008/layout/VerticalCurvedList"/>
    <dgm:cxn modelId="{CB6FEF42-560E-44A2-AA27-987C1DD926E7}" type="presOf" srcId="{97CB0654-C92D-4E2D-AFCA-A73382813966}" destId="{8F4621DD-6F01-4D26-9412-233113934331}" srcOrd="0" destOrd="0" presId="urn:microsoft.com/office/officeart/2008/layout/VerticalCurvedList"/>
    <dgm:cxn modelId="{E8EE1276-A582-4642-A958-731023788524}" srcId="{97CB0654-C92D-4E2D-AFCA-A73382813966}" destId="{49A46151-AF0A-4C00-B833-0EA3AB0AD0D7}" srcOrd="2" destOrd="0" parTransId="{7B18365B-5516-48B6-A782-8A4C177B8628}" sibTransId="{CE7FE94F-AACB-49F3-AF4F-BFCE02010FF7}"/>
    <dgm:cxn modelId="{F4F0847C-A932-4AE7-940F-C80A5731FC3B}" type="presOf" srcId="{D71AE3FC-F8EF-401A-B1EC-5B172D4B9DC4}" destId="{E69BC68B-6A3F-4225-A2F0-CA43BE81F8BC}" srcOrd="0" destOrd="0" presId="urn:microsoft.com/office/officeart/2008/layout/VerticalCurvedList"/>
    <dgm:cxn modelId="{A2272493-FBC7-485A-A3A8-A4EFC6175DC0}" type="presOf" srcId="{49A46151-AF0A-4C00-B833-0EA3AB0AD0D7}" destId="{B431EFD6-8617-458D-8E41-C075D75AD580}" srcOrd="0" destOrd="0" presId="urn:microsoft.com/office/officeart/2008/layout/VerticalCurvedList"/>
    <dgm:cxn modelId="{184DEFB1-0B18-451D-8E01-0117C111739E}" srcId="{97CB0654-C92D-4E2D-AFCA-A73382813966}" destId="{D71AE3FC-F8EF-401A-B1EC-5B172D4B9DC4}" srcOrd="1" destOrd="0" parTransId="{9630075F-9FE2-4A33-89A1-C64F2C89B332}" sibTransId="{60119A46-177E-4747-BCE1-AD269A84492F}"/>
    <dgm:cxn modelId="{92BA37E4-8668-4EF7-BE7E-8EA684FD0441}" type="presOf" srcId="{A3AC8FAB-AB90-4F87-9EAA-DF37EE9F220C}" destId="{ADE3B6DE-66BB-4E60-99A1-A3DA1CD47CEC}" srcOrd="0" destOrd="0" presId="urn:microsoft.com/office/officeart/2008/layout/VerticalCurvedList"/>
    <dgm:cxn modelId="{6F40B2C4-0BF4-4F75-84CA-0A76E9100043}" type="presParOf" srcId="{8F4621DD-6F01-4D26-9412-233113934331}" destId="{7A6E02EC-01F9-4C5B-AAF3-3BA616BF8937}" srcOrd="0" destOrd="0" presId="urn:microsoft.com/office/officeart/2008/layout/VerticalCurvedList"/>
    <dgm:cxn modelId="{72D794B0-DCF2-4254-BAAE-35328ECA85BD}" type="presParOf" srcId="{7A6E02EC-01F9-4C5B-AAF3-3BA616BF8937}" destId="{45EC2514-BEC1-4F81-9869-BD86DEE05F0E}" srcOrd="0" destOrd="0" presId="urn:microsoft.com/office/officeart/2008/layout/VerticalCurvedList"/>
    <dgm:cxn modelId="{F2F9E59D-7E30-44B0-B2CA-253D5C188872}" type="presParOf" srcId="{45EC2514-BEC1-4F81-9869-BD86DEE05F0E}" destId="{B458185D-5A96-4522-9D9E-AFC8BD35F341}" srcOrd="0" destOrd="0" presId="urn:microsoft.com/office/officeart/2008/layout/VerticalCurvedList"/>
    <dgm:cxn modelId="{18342E77-E28B-44C0-BFF4-2AF1584A3E14}" type="presParOf" srcId="{45EC2514-BEC1-4F81-9869-BD86DEE05F0E}" destId="{ADE3B6DE-66BB-4E60-99A1-A3DA1CD47CEC}" srcOrd="1" destOrd="0" presId="urn:microsoft.com/office/officeart/2008/layout/VerticalCurvedList"/>
    <dgm:cxn modelId="{5077572D-1214-4764-8F1D-D2EE52396B98}" type="presParOf" srcId="{45EC2514-BEC1-4F81-9869-BD86DEE05F0E}" destId="{0076198A-7543-4CF7-911F-557EC1D65771}" srcOrd="2" destOrd="0" presId="urn:microsoft.com/office/officeart/2008/layout/VerticalCurvedList"/>
    <dgm:cxn modelId="{6EC8A0BD-E467-4552-9BC2-01A684E14D40}" type="presParOf" srcId="{45EC2514-BEC1-4F81-9869-BD86DEE05F0E}" destId="{7D392E50-7C96-42FE-848A-F66998983F14}" srcOrd="3" destOrd="0" presId="urn:microsoft.com/office/officeart/2008/layout/VerticalCurvedList"/>
    <dgm:cxn modelId="{7286A6D7-14D2-4A7C-94D0-92306EEE666D}" type="presParOf" srcId="{7A6E02EC-01F9-4C5B-AAF3-3BA616BF8937}" destId="{222F5EB6-CEE8-45F6-B021-A60E3344711C}" srcOrd="1" destOrd="0" presId="urn:microsoft.com/office/officeart/2008/layout/VerticalCurvedList"/>
    <dgm:cxn modelId="{B98803BF-D4D8-4B18-B077-1E5C7F1C1BE5}" type="presParOf" srcId="{7A6E02EC-01F9-4C5B-AAF3-3BA616BF8937}" destId="{D8BC7039-DBD7-479F-916D-FA0D6D1A538B}" srcOrd="2" destOrd="0" presId="urn:microsoft.com/office/officeart/2008/layout/VerticalCurvedList"/>
    <dgm:cxn modelId="{F007EA44-B9E0-4A8F-A380-A0BC4B5CDF43}" type="presParOf" srcId="{D8BC7039-DBD7-479F-916D-FA0D6D1A538B}" destId="{79C9A767-B055-4036-9E2E-909B357EFE6E}" srcOrd="0" destOrd="0" presId="urn:microsoft.com/office/officeart/2008/layout/VerticalCurvedList"/>
    <dgm:cxn modelId="{0224E5AE-78A6-4482-82DE-636B76A4F68D}" type="presParOf" srcId="{7A6E02EC-01F9-4C5B-AAF3-3BA616BF8937}" destId="{E69BC68B-6A3F-4225-A2F0-CA43BE81F8BC}" srcOrd="3" destOrd="0" presId="urn:microsoft.com/office/officeart/2008/layout/VerticalCurvedList"/>
    <dgm:cxn modelId="{A4B86AA0-8B94-4A5A-A9A1-500D745C556C}" type="presParOf" srcId="{7A6E02EC-01F9-4C5B-AAF3-3BA616BF8937}" destId="{1AE084D4-B62A-4CBD-9F4A-A5FCC3FE1293}" srcOrd="4" destOrd="0" presId="urn:microsoft.com/office/officeart/2008/layout/VerticalCurvedList"/>
    <dgm:cxn modelId="{5F448D97-4315-4CB5-B63B-FC928F508C1A}" type="presParOf" srcId="{1AE084D4-B62A-4CBD-9F4A-A5FCC3FE1293}" destId="{EDC53B12-53BD-4B24-9749-B9D0602711F9}" srcOrd="0" destOrd="0" presId="urn:microsoft.com/office/officeart/2008/layout/VerticalCurvedList"/>
    <dgm:cxn modelId="{6204C9F9-4F35-4FCB-9EBE-632CA0BF2A9D}" type="presParOf" srcId="{7A6E02EC-01F9-4C5B-AAF3-3BA616BF8937}" destId="{B431EFD6-8617-458D-8E41-C075D75AD580}" srcOrd="5" destOrd="0" presId="urn:microsoft.com/office/officeart/2008/layout/VerticalCurvedList"/>
    <dgm:cxn modelId="{13F11701-7A7F-4D32-9C4A-03DABF855478}" type="presParOf" srcId="{7A6E02EC-01F9-4C5B-AAF3-3BA616BF8937}" destId="{BE7226FD-23A1-4682-8FF3-9D2E7AFE974F}" srcOrd="6" destOrd="0" presId="urn:microsoft.com/office/officeart/2008/layout/VerticalCurvedList"/>
    <dgm:cxn modelId="{AB3E3AAE-AE3A-4CF5-ADEC-CC14F885D888}" type="presParOf" srcId="{BE7226FD-23A1-4682-8FF3-9D2E7AFE974F}" destId="{60437236-A555-4B32-91AD-988D990939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40DAE8-F4B4-4626-8E3A-D70EA543D7FD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C67B84-ACFE-4D4A-BBCF-10D9A73AB3C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  Solvency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CD6375-82EE-47D3-A9EA-2171BBE0BE67}" type="parTrans" cxnId="{20308AA4-DDB7-4273-8616-EB2A95E1EC07}">
      <dgm:prSet/>
      <dgm:spPr/>
      <dgm:t>
        <a:bodyPr/>
        <a:lstStyle/>
        <a:p>
          <a:endParaRPr lang="en-GB"/>
        </a:p>
      </dgm:t>
    </dgm:pt>
    <dgm:pt modelId="{B009FF2D-27B8-4176-8912-14572BAD0197}" type="sibTrans" cxnId="{20308AA4-DDB7-4273-8616-EB2A95E1EC07}">
      <dgm:prSet/>
      <dgm:spPr/>
      <dgm:t>
        <a:bodyPr/>
        <a:lstStyle/>
        <a:p>
          <a:endParaRPr lang="en-GB"/>
        </a:p>
      </dgm:t>
    </dgm:pt>
    <dgm:pt modelId="{DC575E55-E6B1-4CB3-A6D0-57D9B35412B8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Spread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BD1916-36C5-4811-99F5-ACD39A1D2C0A}" type="parTrans" cxnId="{7D796042-9F64-464D-9697-5314159E8E63}">
      <dgm:prSet/>
      <dgm:spPr/>
      <dgm:t>
        <a:bodyPr/>
        <a:lstStyle/>
        <a:p>
          <a:endParaRPr lang="en-GB"/>
        </a:p>
      </dgm:t>
    </dgm:pt>
    <dgm:pt modelId="{91A9A7F0-E4FA-4560-9DE4-6E58ABAAC8D3}" type="sibTrans" cxnId="{7D796042-9F64-464D-9697-5314159E8E63}">
      <dgm:prSet/>
      <dgm:spPr/>
      <dgm:t>
        <a:bodyPr/>
        <a:lstStyle/>
        <a:p>
          <a:endParaRPr lang="en-GB"/>
        </a:p>
      </dgm:t>
    </dgm:pt>
    <dgm:pt modelId="{7C2E7E31-F8E4-45BE-9C8F-FA3F7F48ED8A}" type="pres">
      <dgm:prSet presAssocID="{BD40DAE8-F4B4-4626-8E3A-D70EA543D7FD}" presName="compositeShape" presStyleCnt="0">
        <dgm:presLayoutVars>
          <dgm:chMax val="2"/>
          <dgm:dir/>
          <dgm:resizeHandles val="exact"/>
        </dgm:presLayoutVars>
      </dgm:prSet>
      <dgm:spPr/>
    </dgm:pt>
    <dgm:pt modelId="{F3D2CEC8-0AFE-4D33-8097-C4E51B1145DB}" type="pres">
      <dgm:prSet presAssocID="{34C67B84-ACFE-4D4A-BBCF-10D9A73AB3C1}" presName="upArrow" presStyleLbl="node1" presStyleIdx="0" presStyleCnt="2"/>
      <dgm:spPr>
        <a:noFill/>
        <a:ln w="38100">
          <a:solidFill>
            <a:srgbClr val="051C59"/>
          </a:solidFill>
        </a:ln>
      </dgm:spPr>
    </dgm:pt>
    <dgm:pt modelId="{645CADED-2D9D-46A4-9DC2-4404528B6D4A}" type="pres">
      <dgm:prSet presAssocID="{34C67B84-ACFE-4D4A-BBCF-10D9A73AB3C1}" presName="upArrowText" presStyleLbl="revTx" presStyleIdx="0" presStyleCnt="2" custScaleX="108154" custScaleY="55798">
        <dgm:presLayoutVars>
          <dgm:chMax val="0"/>
          <dgm:bulletEnabled val="1"/>
        </dgm:presLayoutVars>
      </dgm:prSet>
      <dgm:spPr/>
    </dgm:pt>
    <dgm:pt modelId="{42A55FAC-8108-4FB6-BA83-CE2169F9A4C7}" type="pres">
      <dgm:prSet presAssocID="{DC575E55-E6B1-4CB3-A6D0-57D9B35412B8}" presName="downArrow" presStyleLbl="node1" presStyleIdx="1" presStyleCnt="2"/>
      <dgm:spPr>
        <a:noFill/>
        <a:ln w="38100">
          <a:solidFill>
            <a:srgbClr val="051C59"/>
          </a:solidFill>
        </a:ln>
      </dgm:spPr>
    </dgm:pt>
    <dgm:pt modelId="{118A6CDB-A694-4A57-A438-7E53765E10A4}" type="pres">
      <dgm:prSet presAssocID="{DC575E55-E6B1-4CB3-A6D0-57D9B35412B8}" presName="downArrowText" presStyleLbl="revTx" presStyleIdx="1" presStyleCnt="2" custScaleX="105500">
        <dgm:presLayoutVars>
          <dgm:chMax val="0"/>
          <dgm:bulletEnabled val="1"/>
        </dgm:presLayoutVars>
      </dgm:prSet>
      <dgm:spPr/>
    </dgm:pt>
  </dgm:ptLst>
  <dgm:cxnLst>
    <dgm:cxn modelId="{7D796042-9F64-464D-9697-5314159E8E63}" srcId="{BD40DAE8-F4B4-4626-8E3A-D70EA543D7FD}" destId="{DC575E55-E6B1-4CB3-A6D0-57D9B35412B8}" srcOrd="1" destOrd="0" parTransId="{C9BD1916-36C5-4811-99F5-ACD39A1D2C0A}" sibTransId="{91A9A7F0-E4FA-4560-9DE4-6E58ABAAC8D3}"/>
    <dgm:cxn modelId="{20308AA4-DDB7-4273-8616-EB2A95E1EC07}" srcId="{BD40DAE8-F4B4-4626-8E3A-D70EA543D7FD}" destId="{34C67B84-ACFE-4D4A-BBCF-10D9A73AB3C1}" srcOrd="0" destOrd="0" parTransId="{C9CD6375-82EE-47D3-A9EA-2171BBE0BE67}" sibTransId="{B009FF2D-27B8-4176-8912-14572BAD0197}"/>
    <dgm:cxn modelId="{15ED9CB4-B771-4F86-BB8B-3BC99C0A3185}" type="presOf" srcId="{BD40DAE8-F4B4-4626-8E3A-D70EA543D7FD}" destId="{7C2E7E31-F8E4-45BE-9C8F-FA3F7F48ED8A}" srcOrd="0" destOrd="0" presId="urn:microsoft.com/office/officeart/2005/8/layout/arrow4"/>
    <dgm:cxn modelId="{8D1BEBDE-96BF-44A2-8A24-40D95E12D93B}" type="presOf" srcId="{34C67B84-ACFE-4D4A-BBCF-10D9A73AB3C1}" destId="{645CADED-2D9D-46A4-9DC2-4404528B6D4A}" srcOrd="0" destOrd="0" presId="urn:microsoft.com/office/officeart/2005/8/layout/arrow4"/>
    <dgm:cxn modelId="{1A65E6EF-DB0F-492A-BC56-150B33FB359D}" type="presOf" srcId="{DC575E55-E6B1-4CB3-A6D0-57D9B35412B8}" destId="{118A6CDB-A694-4A57-A438-7E53765E10A4}" srcOrd="0" destOrd="0" presId="urn:microsoft.com/office/officeart/2005/8/layout/arrow4"/>
    <dgm:cxn modelId="{430D9CB5-7925-411C-B360-02CE0CD32961}" type="presParOf" srcId="{7C2E7E31-F8E4-45BE-9C8F-FA3F7F48ED8A}" destId="{F3D2CEC8-0AFE-4D33-8097-C4E51B1145DB}" srcOrd="0" destOrd="0" presId="urn:microsoft.com/office/officeart/2005/8/layout/arrow4"/>
    <dgm:cxn modelId="{F91F6006-8D0D-43DC-AC7F-F6E271E64280}" type="presParOf" srcId="{7C2E7E31-F8E4-45BE-9C8F-FA3F7F48ED8A}" destId="{645CADED-2D9D-46A4-9DC2-4404528B6D4A}" srcOrd="1" destOrd="0" presId="urn:microsoft.com/office/officeart/2005/8/layout/arrow4"/>
    <dgm:cxn modelId="{906C6682-CB9B-490A-A2E7-F23CF04860E7}" type="presParOf" srcId="{7C2E7E31-F8E4-45BE-9C8F-FA3F7F48ED8A}" destId="{42A55FAC-8108-4FB6-BA83-CE2169F9A4C7}" srcOrd="2" destOrd="0" presId="urn:microsoft.com/office/officeart/2005/8/layout/arrow4"/>
    <dgm:cxn modelId="{3D53DD99-183A-40C9-AA72-452815E5A9C3}" type="presParOf" srcId="{7C2E7E31-F8E4-45BE-9C8F-FA3F7F48ED8A}" destId="{118A6CDB-A694-4A57-A438-7E53765E10A4}" srcOrd="3" destOrd="0" presId="urn:microsoft.com/office/officeart/2005/8/layout/arrow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109FE-F9D9-4FDF-AA97-777805691E4B}">
      <dsp:nvSpPr>
        <dsp:cNvPr id="0" name=""/>
        <dsp:cNvSpPr/>
      </dsp:nvSpPr>
      <dsp:spPr>
        <a:xfrm>
          <a:off x="0" y="138497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rgbClr val="7086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B4591-504D-44A8-8452-32CDC4ADD903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CBC03-6895-4963-81E1-6BCF7B98D94B}">
      <dsp:nvSpPr>
        <dsp:cNvPr id="0" name=""/>
        <dsp:cNvSpPr/>
      </dsp:nvSpPr>
      <dsp:spPr>
        <a:xfrm flipH="1">
          <a:off x="285112" y="3337474"/>
          <a:ext cx="919186" cy="34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2007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85112" y="3337474"/>
        <a:ext cx="919186" cy="345859"/>
      </dsp:txXfrm>
    </dsp:sp>
    <dsp:sp modelId="{3F5B83EC-9B58-4789-82E6-18099BF7D350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40452-438D-4196-8BFE-87F1ED0F9B45}">
      <dsp:nvSpPr>
        <dsp:cNvPr id="0" name=""/>
        <dsp:cNvSpPr/>
      </dsp:nvSpPr>
      <dsp:spPr>
        <a:xfrm rot="10800000" flipV="1">
          <a:off x="2060444" y="1866660"/>
          <a:ext cx="994652" cy="28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2019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 rot="-10800000">
        <a:off x="2060444" y="1866660"/>
        <a:ext cx="994652" cy="286936"/>
      </dsp:txXfrm>
    </dsp:sp>
    <dsp:sp modelId="{EABCBF61-1A8A-463B-96B9-C699ADB61926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D03EA-DCCA-4596-91B4-FB892087E272}">
      <dsp:nvSpPr>
        <dsp:cNvPr id="0" name=""/>
        <dsp:cNvSpPr/>
      </dsp:nvSpPr>
      <dsp:spPr>
        <a:xfrm>
          <a:off x="4226963" y="954852"/>
          <a:ext cx="1030097" cy="231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2022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226963" y="954852"/>
        <a:ext cx="1030097" cy="231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D687E-6F18-4F07-A402-1C382E004DB7}">
      <dsp:nvSpPr>
        <dsp:cNvPr id="0" name=""/>
        <dsp:cNvSpPr/>
      </dsp:nvSpPr>
      <dsp:spPr>
        <a:xfrm>
          <a:off x="1582011" y="47948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House </a:t>
          </a:r>
          <a:r>
            <a:rPr lang="it-IT" sz="1100" kern="1200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purchased</a:t>
          </a:r>
          <a:endParaRPr lang="it-IT" sz="11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82011" y="47948"/>
        <a:ext cx="766696" cy="766696"/>
      </dsp:txXfrm>
    </dsp:sp>
    <dsp:sp modelId="{D5EFB9EB-92AA-4716-A2F9-4A814A7B46C1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550607"/>
            <a:gd name="adj4" fmla="val 205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8C06C-6999-4523-82C3-985932648701}">
      <dsp:nvSpPr>
        <dsp:cNvPr id="0" name=""/>
        <dsp:cNvSpPr/>
      </dsp:nvSpPr>
      <dsp:spPr>
        <a:xfrm>
          <a:off x="1582011" y="1351353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Borrower defaults</a:t>
          </a:r>
        </a:p>
      </dsp:txBody>
      <dsp:txXfrm>
        <a:off x="1582011" y="1351353"/>
        <a:ext cx="766696" cy="766696"/>
      </dsp:txXfrm>
    </dsp:sp>
    <dsp:sp modelId="{F99A8264-9C29-4768-89FA-BE370691F67F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5660555"/>
            <a:gd name="adj4" fmla="val 43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D48F-BAE5-4A91-9F85-395A5437301B}">
      <dsp:nvSpPr>
        <dsp:cNvPr id="0" name=""/>
        <dsp:cNvSpPr/>
      </dsp:nvSpPr>
      <dsp:spPr>
        <a:xfrm>
          <a:off x="203347" y="1351353"/>
          <a:ext cx="917213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Foreclosure</a:t>
          </a:r>
          <a:endParaRPr lang="it-IT" sz="11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3347" y="1351353"/>
        <a:ext cx="917213" cy="766696"/>
      </dsp:txXfrm>
    </dsp:sp>
    <dsp:sp modelId="{0B7C06F2-F165-497E-8060-514591F7C76F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11350607"/>
            <a:gd name="adj4" fmla="val 97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AB267-3096-4C2E-831C-DAFC82F4E7DD}">
      <dsp:nvSpPr>
        <dsp:cNvPr id="0" name=""/>
        <dsp:cNvSpPr/>
      </dsp:nvSpPr>
      <dsp:spPr>
        <a:xfrm>
          <a:off x="278606" y="47948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Subprime </a:t>
          </a:r>
          <a:r>
            <a:rPr lang="it-IT" sz="1100" kern="1200" dirty="0" err="1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mortgage</a:t>
          </a:r>
          <a:endParaRPr lang="it-IT" sz="11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78606" y="47948"/>
        <a:ext cx="766696" cy="766696"/>
      </dsp:txXfrm>
    </dsp:sp>
    <dsp:sp modelId="{264C59E3-6B63-4D90-AED2-24EE8FCB26C4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16750607"/>
            <a:gd name="adj4" fmla="val 151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3B6DE-66BB-4E60-99A1-A3DA1CD47CEC}">
      <dsp:nvSpPr>
        <dsp:cNvPr id="0" name=""/>
        <dsp:cNvSpPr/>
      </dsp:nvSpPr>
      <dsp:spPr>
        <a:xfrm>
          <a:off x="-4830997" y="-740386"/>
          <a:ext cx="5753952" cy="5753952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F5EB6-CEE8-45F6-B021-A60E3344711C}">
      <dsp:nvSpPr>
        <dsp:cNvPr id="0" name=""/>
        <dsp:cNvSpPr/>
      </dsp:nvSpPr>
      <dsp:spPr>
        <a:xfrm>
          <a:off x="593596" y="427317"/>
          <a:ext cx="577713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Among the  </a:t>
          </a:r>
          <a:r>
            <a:rPr lang="en-GB" sz="1800" b="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banking instability 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sources the most prominent is 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dense network 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of connection between intermediaries. </a:t>
          </a:r>
          <a:endParaRPr lang="en-GB" sz="1800" kern="1200" dirty="0"/>
        </a:p>
      </dsp:txBody>
      <dsp:txXfrm>
        <a:off x="593596" y="427317"/>
        <a:ext cx="5777130" cy="854635"/>
      </dsp:txXfrm>
    </dsp:sp>
    <dsp:sp modelId="{79C9A767-B055-4036-9E2E-909B357EFE6E}">
      <dsp:nvSpPr>
        <dsp:cNvPr id="0" name=""/>
        <dsp:cNvSpPr/>
      </dsp:nvSpPr>
      <dsp:spPr>
        <a:xfrm>
          <a:off x="43948" y="319708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BC68B-6A3F-4225-A2F0-CA43BE81F8BC}">
      <dsp:nvSpPr>
        <dsp:cNvPr id="0" name=""/>
        <dsp:cNvSpPr/>
      </dsp:nvSpPr>
      <dsp:spPr>
        <a:xfrm>
          <a:off x="904256" y="1709271"/>
          <a:ext cx="546647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concurrent failure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 of a handful of large financial institutions could trigger a severe and pervasive economic crisis.</a:t>
          </a:r>
          <a:endParaRPr lang="en-GB" sz="1800" kern="1200" dirty="0"/>
        </a:p>
      </dsp:txBody>
      <dsp:txXfrm>
        <a:off x="904256" y="1709271"/>
        <a:ext cx="5466470" cy="854635"/>
      </dsp:txXfrm>
    </dsp:sp>
    <dsp:sp modelId="{EDC53B12-53BD-4B24-9749-B9D0602711F9}">
      <dsp:nvSpPr>
        <dsp:cNvPr id="0" name=""/>
        <dsp:cNvSpPr/>
      </dsp:nvSpPr>
      <dsp:spPr>
        <a:xfrm>
          <a:off x="364810" y="1611725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1EFD6-8617-458D-8E41-C075D75AD580}">
      <dsp:nvSpPr>
        <dsp:cNvPr id="0" name=""/>
        <dsp:cNvSpPr/>
      </dsp:nvSpPr>
      <dsp:spPr>
        <a:xfrm>
          <a:off x="593596" y="2991225"/>
          <a:ext cx="577713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Potentially having serious negative consequences for 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real economy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.</a:t>
          </a:r>
          <a:endParaRPr lang="en-GB" sz="1800" kern="1200" dirty="0"/>
        </a:p>
      </dsp:txBody>
      <dsp:txXfrm>
        <a:off x="593596" y="2991225"/>
        <a:ext cx="5777130" cy="854635"/>
      </dsp:txXfrm>
    </dsp:sp>
    <dsp:sp modelId="{60437236-A555-4B32-91AD-988D990939A5}">
      <dsp:nvSpPr>
        <dsp:cNvPr id="0" name=""/>
        <dsp:cNvSpPr/>
      </dsp:nvSpPr>
      <dsp:spPr>
        <a:xfrm>
          <a:off x="59449" y="2884395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2CEC8-0AFE-4D33-8097-C4E51B1145DB}">
      <dsp:nvSpPr>
        <dsp:cNvPr id="0" name=""/>
        <dsp:cNvSpPr/>
      </dsp:nvSpPr>
      <dsp:spPr>
        <a:xfrm>
          <a:off x="-26059" y="0"/>
          <a:ext cx="1202766" cy="1310318"/>
        </a:xfrm>
        <a:prstGeom prst="upArrow">
          <a:avLst/>
        </a:prstGeom>
        <a:noFill/>
        <a:ln w="381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ADED-2D9D-46A4-9DC2-4404528B6D4A}">
      <dsp:nvSpPr>
        <dsp:cNvPr id="0" name=""/>
        <dsp:cNvSpPr/>
      </dsp:nvSpPr>
      <dsp:spPr>
        <a:xfrm>
          <a:off x="1129575" y="289593"/>
          <a:ext cx="2207485" cy="731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  Solvency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129575" y="289593"/>
        <a:ext cx="2207485" cy="731131"/>
      </dsp:txXfrm>
    </dsp:sp>
    <dsp:sp modelId="{42A55FAC-8108-4FB6-BA83-CE2169F9A4C7}">
      <dsp:nvSpPr>
        <dsp:cNvPr id="0" name=""/>
        <dsp:cNvSpPr/>
      </dsp:nvSpPr>
      <dsp:spPr>
        <a:xfrm>
          <a:off x="334769" y="1419512"/>
          <a:ext cx="1202766" cy="1310318"/>
        </a:xfrm>
        <a:prstGeom prst="downArrow">
          <a:avLst/>
        </a:prstGeom>
        <a:noFill/>
        <a:ln w="381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A6CDB-A694-4A57-A438-7E53765E10A4}">
      <dsp:nvSpPr>
        <dsp:cNvPr id="0" name=""/>
        <dsp:cNvSpPr/>
      </dsp:nvSpPr>
      <dsp:spPr>
        <a:xfrm>
          <a:off x="1517489" y="1419512"/>
          <a:ext cx="2153315" cy="131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Spread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17489" y="1419512"/>
        <a:ext cx="2153315" cy="1310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29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24 455 0 0,'0'-1'96'0'0,"1"0"0"0"0,-1 0-1 0 0,1-1 1 0 0,-1 1 0 0 0,0 0-1 0 0,0 0 1 0 0,0 0 0 0 0,1-1-1 0 0,-1 1 1 0 0,0 0 0 0 0,-1 0-1 0 0,1-2 1 0 0,0 2-29 0 0,-1 1-1 0 0,1-1 1 0 0,0 1 0 0 0,-1 0 0 0 0,1-1-1 0 0,-1 1 1 0 0,1-1 0 0 0,-1 1-1 0 0,1 0 1 0 0,-1-1 0 0 0,0 1-1 0 0,1 0 1 0 0,-1 0 0 0 0,1-1-1 0 0,-1 1 1 0 0,0 0 0 0 0,1 0-1 0 0,-1 0 1 0 0,1 0 0 0 0,-1 0-1 0 0,0 0 1 0 0,1 0 0 0 0,-1 0-1 0 0,1 0 1 0 0,-2 0 0 0 0,-8 1 509 0 0,1 0-1 0 0,-1 0 1 0 0,1 1 0 0 0,0 0 0 0 0,-1 1 0 0 0,1 0 0 0 0,0 1 0 0 0,0-1-1 0 0,1 2 1 0 0,-1-1 0 0 0,1 1 0 0 0,0 1 0 0 0,-11 8 0 0 0,13-8-272 0 0,-1 0-1 0 0,1 0 1 0 0,-1 0 0 0 0,2 1 0 0 0,-1 0 0 0 0,1 0 0 0 0,0 1 0 0 0,0-1 0 0 0,1 1 0 0 0,0 0 0 0 0,1 1 0 0 0,0-1 0 0 0,0 0 0 0 0,-3 16 0 0 0,6-21-220 0 0,-1 0 0 0 0,1 0-1 0 0,0 0 1 0 0,0 0 0 0 0,0 0 0 0 0,0 0 0 0 0,1 0-1 0 0,-1 0 1 0 0,1 0 0 0 0,0 0 0 0 0,0 0 0 0 0,0 0-1 0 0,0 0 1 0 0,0 0 0 0 0,1-1 0 0 0,-1 1-1 0 0,1 0 1 0 0,0-1 0 0 0,-1 1 0 0 0,1-1 0 0 0,4 4-1 0 0,-2-3-12 0 0,0 0 0 0 0,0-1-1 0 0,0 0 1 0 0,0 0-1 0 0,1 0 1 0 0,-1 0 0 0 0,1 0-1 0 0,-1-1 1 0 0,1 0-1 0 0,0 0 1 0 0,-1 0 0 0 0,1 0-1 0 0,7-1 1 0 0,16 0-271 0 0,0-2-1 0 0,-1-1 1 0 0,0-1 0 0 0,45-12 0 0 0,-50 10-374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3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5 216 10135 0 0,'-1'3'109'0'0,"1"-1"-1"0"0,-1 0 1 0 0,0 0-1 0 0,1 0 1 0 0,-1 0-1 0 0,1 1 1 0 0,-1-1-1 0 0,1 4 1 0 0,0-6-105 0 0,0 1 0 0 0,0-1 0 0 0,1 0 0 0 0,-1 1 1 0 0,0-1-1 0 0,0 0 0 0 0,0 1 0 0 0,0-1 0 0 0,1 0 0 0 0,-1 1 0 0 0,0-1 1 0 0,0 0-1 0 0,0 1 0 0 0,1-1 0 0 0,-1 0 0 0 0,0 0 0 0 0,1 1 0 0 0,-1-1 1 0 0,0 0-1 0 0,0 0 0 0 0,1 0 0 0 0,-1 0 0 0 0,1 1 0 0 0,0-1-47 0 0,0 0 0 0 0,1 0-1 0 0,-1 1 1 0 0,0-1-1 0 0,1 0 1 0 0,-1 0 0 0 0,0 0-1 0 0,0-1 1 0 0,1 1-1 0 0,1-1 1 0 0,17-5 38 0 0,-1-1 0 0 0,0-1 0 0 0,0-1 0 0 0,0 0 1 0 0,-1-1-1 0 0,-1-1 0 0 0,0-1 0 0 0,21-18 0 0 0,-28 21-45 0 0,-1-1 1 0 0,13-14-1 0 0,-20 21 58 0 0,1 0-1 0 0,-1-1 1 0 0,0 1 0 0 0,0-1-1 0 0,0 1 1 0 0,0-1 0 0 0,-1 1-1 0 0,1-1 1 0 0,-1 0 0 0 0,0 0-1 0 0,0 0 1 0 0,0-5 0 0 0,-1 7 36 0 0,0 0 0 0 0,0 0 0 0 0,0 0 0 0 0,0 0 0 0 0,-1 1 0 0 0,1-1 0 0 0,0 0 0 0 0,-1 0 0 0 0,0 1 0 0 0,1-1 0 0 0,-1 0 0 0 0,0 1 0 0 0,0-1 0 0 0,0 1 0 0 0,0-1 0 0 0,0 1 0 0 0,0-1 0 0 0,-3-1 1 0 0,2 1 89 0 0,-1 0 0 0 0,1 1 1 0 0,-1 0-1 0 0,1-1 1 0 0,-1 1-1 0 0,1 0 1 0 0,-1 0-1 0 0,0 0 1 0 0,0 1-1 0 0,-5-2 1 0 0,1 2 133 0 0,0-1-1 0 0,0 1 1 0 0,0 1 0 0 0,0-1-1 0 0,0 1 1 0 0,1 0 0 0 0,-1 1-1 0 0,-13 4 1 0 0,10-2-30 0 0,1 1 0 0 0,0 1 0 0 0,0-1 0 0 0,0 1 0 0 0,-14 14 0 0 0,18-16-278 0 0,0 1 0 0 0,0 0 0 0 0,1 0 0 0 0,0 0 0 0 0,0 1-1 0 0,0-1 1 0 0,1 1 0 0 0,0 0 0 0 0,0 0 0 0 0,-3 9 0 0 0,3 1-410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3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57 233 7367 0 0,'-4'4'44'0'0,"1"1"0"0"0,0-1 0 0 0,0 1 0 0 0,0 0 0 0 0,0 0 0 0 0,-2 7-1 0 0,3-7 170 0 0,0 0-1 0 0,-1 0 0 0 0,1-1 0 0 0,-1 1 0 0 0,0-1 0 0 0,-5 6 0 0 0,8-10-152 0 0,0 1-1 0 0,0-1 1 0 0,0 0-1 0 0,0 0 1 0 0,0 0-1 0 0,0 0 1 0 0,0 0-1 0 0,-1 1 1 0 0,1-1-1 0 0,0 0 1 0 0,0 0-1 0 0,0 0 1 0 0,0 0-1 0 0,0 0 1 0 0,-1 0-1 0 0,1 0 1 0 0,0 0-1 0 0,0 0 1 0 0,0 0-1 0 0,0 1 1 0 0,-1-1-1 0 0,1 0 1 0 0,0 0-1 0 0,0 0 1 0 0,0 0-1 0 0,0 0 1 0 0,-1 0-1 0 0,1 0 1 0 0,0 0-1 0 0,0 0 1 0 0,0-1-1 0 0,0 1 1 0 0,-1 0-1 0 0,1 0 1 0 0,0 0-1 0 0,0 0 1 0 0,0 0-1 0 0,0 0 1 0 0,-1 0-1 0 0,1 0 1 0 0,0 0-1 0 0,0 0 1 0 0,0-1-1 0 0,-3-8 1403 0 0,3-13 210 0 0,2 5-1318 0 0,0 0-1 0 0,2 0 1 0 0,0 0-1 0 0,1 1 1 0 0,0-1-1 0 0,2 1 1 0 0,-1 1-1 0 0,12-18 1 0 0,-13 24-348 0 0,1 0 1 0 0,0 1-1 0 0,0-1 1 0 0,1 1 0 0 0,0 1-1 0 0,0-1 1 0 0,1 1-1 0 0,0 0 1 0 0,1 1-1 0 0,-1 0 1 0 0,1 1 0 0 0,0-1-1 0 0,0 2 1 0 0,17-7-1 0 0,-21 9-34 0 0,-1 1-1 0 0,0 0 0 0 0,0 0 0 0 0,1 1 1 0 0,-1-1-1 0 0,0 1 0 0 0,1 0 1 0 0,-1 0-1 0 0,1 0 0 0 0,-1 1 1 0 0,0 0-1 0 0,1 0 0 0 0,-1 0 1 0 0,0 0-1 0 0,0 0 0 0 0,0 1 1 0 0,0 0-1 0 0,0 0 0 0 0,0 0 1 0 0,0 0-1 0 0,0 1 0 0 0,-1-1 1 0 0,0 1-1 0 0,1 0 0 0 0,-1 0 1 0 0,0 0-1 0 0,0 1 0 0 0,-1-1 0 0 0,1 1 1 0 0,-1-1-1 0 0,1 1 0 0 0,-1 0 1 0 0,0 0-1 0 0,-1 0 0 0 0,1 0 1 0 0,-1 0-1 0 0,1 1 0 0 0,-1-1 1 0 0,-1 0-1 0 0,1 1 0 0 0,-1-1 1 0 0,1 8-1 0 0,-2-7 7 0 0,1-1 0 0 0,-1 0 0 0 0,1 1 0 0 0,-1-1 0 0 0,-1 0 0 0 0,1 1 1 0 0,-1-1-1 0 0,1 0 0 0 0,-1 0 0 0 0,0 0 0 0 0,-1 0 0 0 0,1-1 0 0 0,-1 1 0 0 0,1-1 0 0 0,-1 1 0 0 0,0-1 0 0 0,0 0 0 0 0,-1 0 1 0 0,1 0-1 0 0,-1 0 0 0 0,1-1 0 0 0,-1 1 0 0 0,0-1 0 0 0,-5 2 0 0 0,-9 3 341 0 0,0 0-1 0 0,-1-1 1 0 0,0-2-1 0 0,-25 5 1 0 0,6-2 200 0 0,28-5-282 0 0,1 0 1 0 0,-1 1-1 0 0,1 0 1 0 0,0 0-1 0 0,-13 8 1 0 0,20-10-202 0 0,1 0 1 0 0,-1 0 0 0 0,1 0-1 0 0,-1 0 1 0 0,1 0-1 0 0,0 0 1 0 0,0 0 0 0 0,0 1-1 0 0,0-1 1 0 0,0 1-1 0 0,0-1 1 0 0,0 1 0 0 0,0-1-1 0 0,1 1 1 0 0,-1-1 0 0 0,0 3-1 0 0,1-2-10 0 0,-1 0 1 0 0,1 0-1 0 0,0 0 0 0 0,1 0 0 0 0,-1 0 1 0 0,0 0-1 0 0,1 0 0 0 0,-1 0 1 0 0,1 0-1 0 0,-1-1 0 0 0,1 1 0 0 0,0 0 1 0 0,0 0-1 0 0,0 0 0 0 0,0-1 0 0 0,0 1 1 0 0,2 2-1 0 0,2 2 74 0 0,1 0-1 0 0,0 0 1 0 0,0 0 0 0 0,0-1 0 0 0,1 0-1 0 0,0 0 1 0 0,0 0 0 0 0,0-1-1 0 0,1 0 1 0 0,0-1 0 0 0,-1 0 0 0 0,14 4-1 0 0,7 0 121 0 0,0 0-1 0 0,37 3 0 0 0,26 3-581 0 0,-77-11-97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4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0 110 17047 0 0,'23'-9'1512'0'0,"3"1"-1208"0"0,-3 7-240 0 0,-1 1-64 0 0,6-2 320 0 0,19 1 48 0 0,38-5 16 0 0,57-4 0 0 0,60 3-320 0 0,42-2-64 0 0,19 1 0 0 0,10-1 0 0 0,8 0-200 0 0,10 0-16 0 0,13 1 0 0 0,-1 1-5096 0 0,-2 1-1024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8:39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0 1 2303 0 0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11:41:41.285"/>
    </inkml:context>
    <inkml:brush xml:id="br0">
      <inkml:brushProperty name="width" value="0.2" units="cm"/>
      <inkml:brushProperty name="height" value="0.4" units="cm"/>
      <inkml:brushProperty name="color" value="#0066FF"/>
      <inkml:brushProperty name="tip" value="rectangle"/>
      <inkml:brushProperty name="rasterOp" value="maskPen"/>
    </inkml:brush>
  </inkml:definitions>
  <inkml:trace contextRef="#ctx0" brushRef="#br0">19 8 919 0 0,'-5'-2'80'0'0,"-1"0"-80"0"0,2 0 0 0 0,1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48:55.156"/>
    </inkml:context>
    <inkml:brush xml:id="br0">
      <inkml:brushProperty name="width" value="0.2" units="cm"/>
      <inkml:brushProperty name="height" value="0.4" units="cm"/>
      <inkml:brushProperty name="color" value="#CCE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1,'1039'0,"-1024"0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49:35.864"/>
    </inkml:context>
    <inkml:brush xml:id="br0">
      <inkml:brushProperty name="width" value="0.2" units="cm"/>
      <inkml:brushProperty name="height" value="0.4" units="cm"/>
      <inkml:brushProperty name="color" value="#CCE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1,'1256'0,"-1247"0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49:51.492"/>
    </inkml:context>
    <inkml:brush xml:id="br0">
      <inkml:brushProperty name="width" value="0.2" units="cm"/>
      <inkml:brushProperty name="height" value="0.4" units="cm"/>
      <inkml:brushProperty name="color" value="#CCE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1,'0'0,"0"1,1-1,-1 1,0-1,1 1,-1-1,1 0,-1 1,0-1,1 1,-1-1,1 0,-1 1,1-1,-1 0,1 0,-1 1,1-1,-1 0,1 0,0 0,-1 0,1 0,-1 0,1 0,-1 0,2 0,19 1,-19-1,32 1,127 5,91-3,-140-4,288 1,-276 9,56-9,-170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0:11.727"/>
    </inkml:context>
    <inkml:brush xml:id="br0">
      <inkml:brushProperty name="width" value="0.2" units="cm"/>
      <inkml:brushProperty name="height" value="0.4" units="cm"/>
      <inkml:brushProperty name="color" value="#99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1,'609'0,"-530"9,262-9,-332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0:16.356"/>
    </inkml:context>
    <inkml:brush xml:id="br0">
      <inkml:brushProperty name="width" value="0.2" units="cm"/>
      <inkml:brushProperty name="height" value="0.4" units="cm"/>
      <inkml:brushProperty name="color" value="#99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11,'79'-9,"657"8,-362 2,-222-1,-144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0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169 155 4607 0 0,'-1'7'144'0'0,"0"0"0"0"0,0 0 0 0 0,0 0 0 0 0,1 0 0 0 0,0 0 0 0 0,1 0 0 0 0,-1 0 0 0 0,1 0 0 0 0,0 0 0 0 0,1 0 0 0 0,0 0 0 0 0,0-1 0 0 0,1 1 0 0 0,-1-1 0 0 0,1 1 0 0 0,1-1 0 0 0,4 8 0 0 0,-6-12-81 0 0,0 1 0 0 0,1-1-1 0 0,-1 1 1 0 0,1-1-1 0 0,-1 0 1 0 0,1 0 0 0 0,0 0-1 0 0,0-1 1 0 0,-1 1-1 0 0,1-1 1 0 0,0 1 0 0 0,1-1-1 0 0,-1 0 1 0 0,0 0-1 0 0,0 0 1 0 0,0-1-1 0 0,1 1 1 0 0,-1-1 0 0 0,0 0-1 0 0,1 0 1 0 0,-1 0-1 0 0,0 0 1 0 0,1 0 0 0 0,-1-1-1 0 0,0 1 1 0 0,6-3-1 0 0,2-1 143 0 0,0 0-1 0 0,0 0 0 0 0,0-1 1 0 0,-1-1-1 0 0,0 0 0 0 0,12-9 0 0 0,-6 4-27 0 0,-2-1 0 0 0,0 0 0 0 0,0-1 0 0 0,-1 0 1 0 0,-1-1-1 0 0,0 0 0 0 0,-1-1 0 0 0,12-20 0 0 0,-22 32-161 0 0,1-1 1 0 0,-1 1 0 0 0,0 0 0 0 0,0 0-1 0 0,0-1 1 0 0,0 1 0 0 0,0 0 0 0 0,-1-1 0 0 0,1 1-1 0 0,-1-1 1 0 0,0 1 0 0 0,0-1 0 0 0,-1-5-1 0 0,0 6-1 0 0,0 1 0 0 0,0-1 0 0 0,0 1 0 0 0,0-1 0 0 0,0 1 0 0 0,-1-1 0 0 0,1 1-1 0 0,-1 0 1 0 0,0-1 0 0 0,1 1 0 0 0,-1 0 0 0 0,0 0 0 0 0,0 1 0 0 0,-1-1 0 0 0,1 0 0 0 0,0 1-1 0 0,-5-3 1 0 0,-3-1 68 0 0,0 0-1 0 0,-1 0 1 0 0,0 1-1 0 0,0 1 1 0 0,-1 0-1 0 0,1 1 0 0 0,0 0 1 0 0,-1 0-1 0 0,1 1 1 0 0,-1 1-1 0 0,0 0 1 0 0,1 1-1 0 0,-1 0 1 0 0,1 0-1 0 0,-1 1 1 0 0,1 1-1 0 0,-21 7 0 0 0,12-2-9 0 0,1 1-1 0 0,0 0 1 0 0,1 1-1 0 0,0 1 1 0 0,0 1-1 0 0,1 1 0 0 0,1 0 1 0 0,-30 30-1 0 0,40-36-44 0 0,-26 30 75 0 0,30-34-75 0 0,0 0 0 0 0,0 1 0 0 0,0-1 0 0 0,0 1 0 0 0,1-1 1 0 0,-1 1-1 0 0,1-1 0 0 0,0 1 0 0 0,-2 6 0 0 0,3-8-40 0 0,0-1 0 0 0,0 0-1 0 0,0 0 1 0 0,0 0 0 0 0,0 0-1 0 0,1 1 1 0 0,-1-1 0 0 0,0 0 0 0 0,1 0-1 0 0,-1 0 1 0 0,0 0 0 0 0,1 0-1 0 0,-1 0 1 0 0,1 1 0 0 0,0-1-1 0 0,-1 0 1 0 0,1-1 0 0 0,0 1 0 0 0,-1 0-1 0 0,3 2 1 0 0,13 6-3556 0 0,3-3-1210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0:20.262"/>
    </inkml:context>
    <inkml:brush xml:id="br0">
      <inkml:brushProperty name="width" value="0.2" units="cm"/>
      <inkml:brushProperty name="height" value="0.4" units="cm"/>
      <inkml:brushProperty name="color" value="#99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10,'715'0,"-614"-9,216 9,-154 1,-154-1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0:24.993"/>
    </inkml:context>
    <inkml:brush xml:id="br0">
      <inkml:brushProperty name="width" value="0.2" units="cm"/>
      <inkml:brushProperty name="height" value="0.4" units="cm"/>
      <inkml:brushProperty name="color" value="#99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1,'1291'0,"-1281"0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0:34.542"/>
    </inkml:context>
    <inkml:brush xml:id="br0">
      <inkml:brushProperty name="width" value="0.2" units="cm"/>
      <inkml:brushProperty name="height" value="0.4" units="cm"/>
      <inkml:brushProperty name="color" value="#99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1,'134'7,"92"-4,-127-4,721 1,-812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1:00.627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1,'1004'0,"-995"0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1:05.525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1,'1216'0,"-1208"0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1:21.490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0,'1242'0,"-1233"0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1:38.326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1,'1240'0,"-1231"0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1:44.847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1,'83'4,"5"1,607-5,-459 8,-103-8,-121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03.950"/>
    </inkml:context>
    <inkml:brush xml:id="br0">
      <inkml:brushProperty name="width" value="0.2" units="cm"/>
      <inkml:brushProperty name="height" value="0.4" units="cm"/>
      <inkml:brushProperty name="color" value="#0066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1,'398'0,"-388"0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08.055"/>
    </inkml:context>
    <inkml:brush xml:id="br0">
      <inkml:brushProperty name="width" value="0.2" units="cm"/>
      <inkml:brushProperty name="height" value="0.4" units="cm"/>
      <inkml:brushProperty name="color" value="#0066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0,'588'0,"-576"0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0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23 2759 0 0,'0'-1'189'0'0,"0"0"-1"0"0,-1 0 0 0 0,1 0 0 0 0,-1 0 1 0 0,1 0-1 0 0,-1 0 0 0 0,1 0 0 0 0,-1 0 0 0 0,1 1 1 0 0,-1-1-1 0 0,0 0 0 0 0,0 0 0 0 0,1 1 1 0 0,-1-1-1 0 0,0 0 0 0 0,0 1 0 0 0,0-1 0 0 0,0 1 1 0 0,1-1-1 0 0,-1 1 0 0 0,0-1 0 0 0,0 1 1 0 0,0 0-1 0 0,0-1 0 0 0,-2 1 0 0 0,-1-1 186 0 0,1 0 0 0 0,-1 0-1 0 0,0 0 1 0 0,0 1 0 0 0,-5-1-1 0 0,2 2 150 0 0,-1 0 0 0 0,1 1 0 0 0,0 0 0 0 0,0 0 0 0 0,0 0 0 0 0,-11 6 0 0 0,16-7-400 0 0,-1 0 0 0 0,1 0-1 0 0,0 1 1 0 0,-1-1 0 0 0,1 1-1 0 0,0-1 1 0 0,0 1 0 0 0,0 0-1 0 0,0 0 1 0 0,0 0 0 0 0,0 0 0 0 0,1 0-1 0 0,-1 1 1 0 0,1-1 0 0 0,0 0-1 0 0,-1 1 1 0 0,1-1 0 0 0,0 1-1 0 0,0-1 1 0 0,0 1 0 0 0,0 2-1 0 0,1-2-89 0 0,0-1-1 0 0,1 1 1 0 0,-1-1-1 0 0,1 1 1 0 0,-1 0-1 0 0,1-1 1 0 0,0 1-1 0 0,0-1 1 0 0,0 0-1 0 0,0 1 1 0 0,0-1-1 0 0,3 3 1 0 0,21 29-8 0 0,-12-18-1 0 0,-9-11-13 0 0,0 1 0 0 0,-1 0 0 0 0,1 1 0 0 0,-1-1 0 0 0,-1 1 0 0 0,1-1-1 0 0,-1 1 1 0 0,0 0 0 0 0,-1 0 0 0 0,1 0 0 0 0,-1 0 0 0 0,-1 0 0 0 0,0 0 0 0 0,0 0 0 0 0,-1 10 0 0 0,0-11 80 0 0,0 0 1 0 0,0 0 0 0 0,-1 0-1 0 0,0 0 1 0 0,0 0 0 0 0,0-1-1 0 0,-1 1 1 0 0,0-1 0 0 0,0 0-1 0 0,0 0 1 0 0,-1 0 0 0 0,1 0-1 0 0,-1 0 1 0 0,-1-1 0 0 0,1 0-1 0 0,0 0 1 0 0,-1 0 0 0 0,-7 4-1 0 0,10-6-57 0 0,0-1-1 0 0,0 0 0 0 0,-1 0 1 0 0,1 0-1 0 0,-1 0 0 0 0,1 0 1 0 0,0-1-1 0 0,-1 1 1 0 0,0-1-1 0 0,1 1 0 0 0,-1-1 1 0 0,1 0-1 0 0,-1 0 0 0 0,1 0 1 0 0,-1-1-1 0 0,1 1 1 0 0,-1-1-1 0 0,1 1 0 0 0,-1-1 1 0 0,1 0-1 0 0,-1 0 0 0 0,1 0 1 0 0,0 0-1 0 0,-1 0 1 0 0,1 0-1 0 0,0-1 0 0 0,0 1 1 0 0,-3-3-1 0 0,2 1-256 0 0,0 1 0 0 0,1-1 1 0 0,-1 0-1 0 0,0 0 0 0 0,1-1 0 0 0,0 1 0 0 0,0-1 1 0 0,0 1-1 0 0,0-1 0 0 0,0 1 0 0 0,1-1 0 0 0,-1 0 1 0 0,1 0-1 0 0,0 0 0 0 0,0 0 0 0 0,1 0 0 0 0,-1-5 1 0 0,2-5-5556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11.682"/>
    </inkml:context>
    <inkml:brush xml:id="br0">
      <inkml:brushProperty name="width" value="0.2" units="cm"/>
      <inkml:brushProperty name="height" value="0.4" units="cm"/>
      <inkml:brushProperty name="color" value="#0066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0,'648'0,"-636"0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32.374"/>
    </inkml:context>
    <inkml:brush xml:id="br0">
      <inkml:brushProperty name="width" value="0.2" units="cm"/>
      <inkml:brushProperty name="height" value="0.4" units="cm"/>
      <inkml:brushProperty name="color" value="#CC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0,'470'0,"-459"0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35.923"/>
    </inkml:context>
    <inkml:brush xml:id="br0">
      <inkml:brushProperty name="width" value="0.2" units="cm"/>
      <inkml:brushProperty name="height" value="0.4" units="cm"/>
      <inkml:brushProperty name="color" value="#CC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1,'595'0,"-578"0,23 5,-23-2,21 0,24-3,-51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2:39.290"/>
    </inkml:context>
    <inkml:brush xml:id="br0">
      <inkml:brushProperty name="width" value="0.2" units="cm"/>
      <inkml:brushProperty name="height" value="0.4" units="cm"/>
      <inkml:brushProperty name="color" value="#CC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0,'707'0,"-697"0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3:18.785"/>
    </inkml:context>
    <inkml:brush xml:id="br0">
      <inkml:brushProperty name="width" value="0.2" units="cm"/>
      <inkml:brushProperty name="height" value="0.4" units="cm"/>
      <inkml:brushProperty name="color" value="#66FF9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1,'462'0,"-453"0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3:22.126"/>
    </inkml:context>
    <inkml:brush xml:id="br0">
      <inkml:brushProperty name="width" value="0.2" units="cm"/>
      <inkml:brushProperty name="height" value="0.4" units="cm"/>
      <inkml:brushProperty name="color" value="#66FF99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2,'93'-2,"98"4,-145 2,36 1,193-5,-258-2,-11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3:28.096"/>
    </inkml:context>
    <inkml:brush xml:id="br0">
      <inkml:brushProperty name="width" value="0.2" units="cm"/>
      <inkml:brushProperty name="height" value="0.4" units="cm"/>
      <inkml:brushProperty name="color" value="#66FF9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1,'391'9,"-49"-9,-335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4:09.202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1,'377'0,"-368"0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4:25.362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21,'2'0,"0"-1,-1 1,1 0,0-1,-1 0,1 1,-1-1,1 0,2-1,-2 0,0 1,0 0,0 0,0 0,0 0,5-1,25-1,1 2,37 2,-9 1,368-2,-422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4:27.939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0,'699'0,"-689"0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1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9 143 9215 0 0,'-2'9'461'0'0,"0"1"0"0"0,0-1 0 0 0,1 1-1 0 0,0 0 1 0 0,1-1 0 0 0,0 1-1 0 0,0 0 1 0 0,4 18 0 0 0,-4-25-360 0 0,1 0 0 0 0,-1-1 0 0 0,1 1 0 0 0,0 0 0 0 0,0-1 0 0 0,0 1 0 0 0,0 0 0 0 0,0-1 0 0 0,3 5 1 0 0,-3-7-66 0 0,-1 1 1 0 0,1-1 0 0 0,-1 0 0 0 0,0 1 0 0 0,1-1 0 0 0,-1 1 0 0 0,1-1-1 0 0,-1 0 1 0 0,1 0 0 0 0,-1 1 0 0 0,1-1 0 0 0,-1 0 0 0 0,1 0-1 0 0,-1 1 1 0 0,1-1 0 0 0,-1 0 0 0 0,1 0 0 0 0,0 0 0 0 0,-1 0 0 0 0,2 0-1 0 0,-1 0 10 0 0,0-1 0 0 0,0 1 0 0 0,0 0 0 0 0,0-1-1 0 0,-1 1 1 0 0,1-1 0 0 0,0 1 0 0 0,0-1 0 0 0,0 1-1 0 0,0-1 1 0 0,0 0 0 0 0,-1 1 0 0 0,1-1 0 0 0,0 0-1 0 0,0-1 1 0 0,3-4 105 0 0,0 1-1 0 0,-1-1 1 0 0,0 0-1 0 0,0 0 0 0 0,-1 0 1 0 0,1 0-1 0 0,-1 0 1 0 0,2-12-1 0 0,-2 3-33 0 0,0-1 0 0 0,0-24 1 0 0,-2 23 26 0 0,-5-32 1 0 0,4 42-174 0 0,0 0 1 0 0,-1 1 0 0 0,0-1 0 0 0,0 1-1 0 0,0 0 1 0 0,-1 0 0 0 0,-7-11-1 0 0,4 9-252 0 0,6 8 240 0 0,0 0 1 0 0,-1 0-1 0 0,1 0 1 0 0,0 0-1 0 0,0 0 1 0 0,0 0-1 0 0,0 0 1 0 0,0 0 0 0 0,0-1-1 0 0,0 1 1 0 0,0 0-1 0 0,0 0 1 0 0,-1 0-1 0 0,1 0 1 0 0,0 0-1 0 0,0 0 1 0 0,0 0-1 0 0,0 0 1 0 0,0 0 0 0 0,0 0-1 0 0,0 0 1 0 0,-1 0-1 0 0,1 0 1 0 0,0 0-1 0 0,0 0 1 0 0,0 0-1 0 0,0 0 1 0 0,0 0 0 0 0,0 0-1 0 0,-1 0 1 0 0,1 0-1 0 0,0 0 1 0 0,0 0-1 0 0,0 0 1 0 0,0 0-1 0 0,0 0 1 0 0,0 0-1 0 0,0 0 1 0 0,-1 0 0 0 0,1 1-1 0 0,0-1 1 0 0,0 0-1 0 0,0 0 1 0 0,0 0-1 0 0,0 0 1 0 0,0 0-1 0 0,0 0 1 0 0,0 0-1 0 0,0 0 1 0 0,0 1 0 0 0,0-1-1 0 0,-1 0 1 0 0,1 0-1 0 0,0 0 1 0 0,0 0-1 0 0,0 0 1 0 0,0 0-1 0 0,0 0 1 0 0,0 1-1 0 0,0-1 1 0 0,0 0 0 0 0,0 0-1 0 0,0 0 1 0 0,0 0-1 0 0,0 0 1 0 0,0 0-1 0 0,0 1 1 0 0,0-1-1 0 0,1 0 1 0 0,-1 4-5303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4:33.271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0,'38'7,"0"-2,72 1,289-6,-199 0,-192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4:36.295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0,'201'5,"10"-1,66-4,-266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16.912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0,'381'0,"-294"7,-47-2,-4-1,-9-1,27 0,8-3,-52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18.328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20.341"/>
    </inkml:context>
    <inkml:brush xml:id="br0">
      <inkml:brushProperty name="width" value="0.2" units="cm"/>
      <inkml:brushProperty name="height" value="0.4" units="cm"/>
      <inkml:brushProperty name="color" value="#00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12,'137'1,"146"-3,-218-3,32 0,33 5,-116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30.051"/>
    </inkml:context>
    <inkml:brush xml:id="br0">
      <inkml:brushProperty name="width" value="0.2" units="cm"/>
      <inkml:brushProperty name="height" value="0.4" units="cm"/>
      <inkml:brushProperty name="color" value="#33993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0,'465'0,"-455"0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32.279"/>
    </inkml:context>
    <inkml:brush xml:id="br0">
      <inkml:brushProperty name="width" value="0.2" units="cm"/>
      <inkml:brushProperty name="height" value="0.4" units="cm"/>
      <inkml:brushProperty name="color" value="#3399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0,'140'6,"-19"-1,263-5,-374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34.747"/>
    </inkml:context>
    <inkml:brush xml:id="br0">
      <inkml:brushProperty name="width" value="0.2" units="cm"/>
      <inkml:brushProperty name="height" value="0.4" units="cm"/>
      <inkml:brushProperty name="color" value="#3399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1,'581'0,"-571"0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5:56.479"/>
    </inkml:context>
    <inkml:brush xml:id="br0">
      <inkml:brushProperty name="width" value="0.2" units="cm"/>
      <inkml:brushProperty name="height" value="0.4" units="cm"/>
      <inkml:brushProperty name="color" value="#FFCC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0,'479'0,"-468"0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6:05.228"/>
    </inkml:context>
    <inkml:brush xml:id="br0">
      <inkml:brushProperty name="width" value="0.2" units="cm"/>
      <inkml:brushProperty name="height" value="0.4" units="cm"/>
      <inkml:brushProperty name="color" value="#FFCC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1,'432'0,"-421"0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1.4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69 297 6911 0 0,'-10'23'1089'0'0,"-13"44"0"0"0,21-59-891 0 0,-10 34 1750 0 0,-9 68 0 0 0,21-141 2025 0 0,1-29-2890 0 0,1 40-716 0 0,3-46 131 0 0,3 1 0 0 0,17-65 1 0 0,-21 117-659 0 0,0-1 1 0 0,1 1 0 0 0,0 0 0 0 0,1 1 0 0 0,1-1-1 0 0,0 1 1 0 0,1 1 0 0 0,15-20 0 0 0,-20 27 106 0 0,1 1 0 0 0,0-1 0 0 0,-1 1 0 0 0,1-1 0 0 0,1 1 0 0 0,-1 0 0 0 0,0 1 1 0 0,1-1-1 0 0,-1 1 0 0 0,1 0 0 0 0,0 0 0 0 0,-1 0 0 0 0,1 1 0 0 0,0-1 0 0 0,0 1 0 0 0,0 0 0 0 0,0 1 0 0 0,1-1 1 0 0,-1 1-1 0 0,0 0 0 0 0,0 1 0 0 0,0-1 0 0 0,0 1 0 0 0,0 0 0 0 0,0 0 0 0 0,9 3 0 0 0,-10-2 62 0 0,1 0 1 0 0,0 0-1 0 0,-1 1 0 0 0,1 0 0 0 0,-1 0 0 0 0,0 0 0 0 0,0 0 1 0 0,0 0-1 0 0,0 1 0 0 0,0 0 0 0 0,-1 0 0 0 0,0 0 0 0 0,0 0 1 0 0,0 0-1 0 0,0 1 0 0 0,-1 0 0 0 0,1-1 0 0 0,-1 1 1 0 0,0 0-1 0 0,-1 0 0 0 0,1 0 0 0 0,0 6 0 0 0,-1-5 4 0 0,0 0 1 0 0,-1 0-1 0 0,0 0 0 0 0,0 0 0 0 0,0-1 1 0 0,-1 1-1 0 0,0 0 0 0 0,0 0 0 0 0,0 0 1 0 0,-1-1-1 0 0,0 1 0 0 0,0-1 0 0 0,0 1 1 0 0,-1-1-1 0 0,0 0 0 0 0,0 0 0 0 0,0 0 1 0 0,0 0-1 0 0,-7 6 0 0 0,4-5 43 0 0,0-1-1 0 0,0 1 0 0 0,-1-1 0 0 0,0-1 1 0 0,0 1-1 0 0,0-1 0 0 0,0-1 1 0 0,-1 1-1 0 0,0-1 0 0 0,1-1 1 0 0,-1 1-1 0 0,-10 1 0 0 0,11-3-6 0 0,0 0 1 0 0,0 0-1 0 0,0-1 0 0 0,0 0 0 0 0,0-1 1 0 0,0 1-1 0 0,0-1 0 0 0,0 0 0 0 0,0-1 1 0 0,1 0-1 0 0,-1 0 0 0 0,0 0 0 0 0,1-1 0 0 0,0 0 1 0 0,-7-4-1 0 0,11 6-155 0 0,0 0 0 0 0,-1-1 1 0 0,1 0-1 0 0,0 0 0 0 0,0 1 1 0 0,0-1-1 0 0,0 0 0 0 0,1 0 1 0 0,-1-1-1 0 0,0 1 0 0 0,1 0 0 0 0,-1-1 1 0 0,1 1-1 0 0,0-1 0 0 0,0 1 1 0 0,0-1-1 0 0,0 1 0 0 0,1-1 1 0 0,-1 0-1 0 0,1 1 0 0 0,-1-1 0 0 0,1 0 1 0 0,0 1-1 0 0,0-1 0 0 0,0 0 1 0 0,0 0-1 0 0,1 1 0 0 0,0-4 1 0 0,4-10-5821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6:09.897"/>
    </inkml:context>
    <inkml:brush xml:id="br0">
      <inkml:brushProperty name="width" value="0.2" units="cm"/>
      <inkml:brushProperty name="height" value="0.4" units="cm"/>
      <inkml:brushProperty name="color" value="#FFCC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0,'457'0,"-445"0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6:15.821"/>
    </inkml:context>
    <inkml:brush xml:id="br0">
      <inkml:brushProperty name="width" value="0.2" units="cm"/>
      <inkml:brushProperty name="height" value="0.4" units="cm"/>
      <inkml:brushProperty name="color" value="#FFCC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1,'12'0,"1"2,0 0,20 6,-18-5,0 1,18 0,33-4,-48-1,0 1,1 1,33 5,-41-3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6:27.930"/>
    </inkml:context>
    <inkml:brush xml:id="br0">
      <inkml:brushProperty name="width" value="0.2" units="cm"/>
      <inkml:brushProperty name="height" value="0.4" units="cm"/>
      <inkml:brushProperty name="color" value="#33993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0,'264'0,"-251"0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6:49.387"/>
    </inkml:context>
    <inkml:brush xml:id="br0">
      <inkml:brushProperty name="width" value="0.2" units="cm"/>
      <inkml:brushProperty name="height" value="0.4" units="cm"/>
      <inkml:brushProperty name="color" value="#0066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0,'383'0,"-372"0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5T13:57:03.626"/>
    </inkml:context>
    <inkml:brush xml:id="br0">
      <inkml:brushProperty name="width" value="0.2" units="cm"/>
      <inkml:brushProperty name="height" value="0.4" units="cm"/>
      <inkml:brushProperty name="color" value="#3399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0,'283'0,"-271"0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6T11:21:18.373"/>
    </inkml:context>
    <inkml:brush xml:id="br0">
      <inkml:brushProperty name="width" value="0.2" units="cm"/>
      <inkml:brushProperty name="height" value="0.4" units="cm"/>
      <inkml:brushProperty name="color" value="#7086B2"/>
      <inkml:brushProperty name="transparency" value="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1,'960'0,"-949"0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6T11:21:54.481"/>
    </inkml:context>
    <inkml:brush xml:id="br0">
      <inkml:brushProperty name="width" value="0.2" units="cm"/>
      <inkml:brushProperty name="height" value="0.4" units="cm"/>
      <inkml:brushProperty name="color" value="#7086B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1,'1093'0,"-1085"0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29.274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2 16583 0 0,'-1'-1'1472'0'0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29.949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5 16 21191 0 0,'-2'-8'1888'0'0,"-1"2"-1512"0"0,3 5-304 0 0,8 1-952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1.066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17 9 19807 0 0,'-8'-6'1760'0'0,"2"3"-1408"0"0,3 3-280 0 0,3 3-72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1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5983 0 0,'2'1'133'0'0,"-1"0"-1"0"0,1 0 1 0 0,0 0-1 0 0,0 0 1 0 0,0-1-1 0 0,0 1 0 0 0,0-1 1 0 0,0 1-1 0 0,-1-1 1 0 0,1 0-1 0 0,0 0 1 0 0,0 0-1 0 0,0 0 0 0 0,0 0 1 0 0,0 0-1 0 0,0 0 1 0 0,0-1-1 0 0,2 0 1 0 0,4-1 226 0 0,-1 0-1 0 0,1 0 1 0 0,10-5 0 0 0,-10 3-186 0 0,0-1-1 0 0,-1 0 0 0 0,1 0 0 0 0,-1-1 1 0 0,0 0-1 0 0,-1 0 0 0 0,1-1 0 0 0,-1 1 0 0 0,-1-1 1 0 0,1-1-1 0 0,-1 1 0 0 0,0-1 0 0 0,-1 0 1 0 0,0 0-1 0 0,0 0 0 0 0,3-11 0 0 0,-6 17-143 0 0,-1 0-1 0 0,1 0 1 0 0,-1-1 0 0 0,0 1-1 0 0,0 0 1 0 0,0 0-1 0 0,0 0 1 0 0,0 0-1 0 0,0-1 1 0 0,0 1 0 0 0,-1 0-1 0 0,1 0 1 0 0,-1 0-1 0 0,0 0 1 0 0,1 0-1 0 0,-1 0 1 0 0,0 0 0 0 0,0 0-1 0 0,0 0 1 0 0,-1 0-1 0 0,1 0 1 0 0,-2-1-1 0 0,2 2 34 0 0,0 0 0 0 0,-1 0 0 0 0,1-1 0 0 0,-1 1 0 0 0,1 0 0 0 0,-1 1 0 0 0,1-1 0 0 0,-1 0 0 0 0,1 0 0 0 0,-1 1 0 0 0,0-1 0 0 0,1 1 1 0 0,-1-1-1 0 0,0 1 0 0 0,0 0 0 0 0,1 0 0 0 0,-1-1 0 0 0,0 1 0 0 0,0 0 0 0 0,0 1 0 0 0,1-1 0 0 0,-1 0 0 0 0,0 1 0 0 0,1-1 0 0 0,-1 0 0 0 0,0 1 0 0 0,-2 1 0 0 0,-2 1 81 0 0,0 0 0 0 0,1 1 0 0 0,-1 0 0 0 0,1 0 0 0 0,0 1 0 0 0,0 0 0 0 0,0-1 0 0 0,0 1 0 0 0,1 1 0 0 0,0-1 0 0 0,0 1 0 0 0,-5 9 1 0 0,4-6-38 0 0,1 0 0 0 0,0 1 1 0 0,0-1-1 0 0,1 1 0 0 0,1 0 1 0 0,-1 0-1 0 0,-1 18 0 0 0,4-23-57 0 0,0 1 0 0 0,0-1 0 0 0,1 0-1 0 0,-1 0 1 0 0,1 1 0 0 0,1-1 0 0 0,-1 0 0 0 0,1 0-1 0 0,-1 0 1 0 0,1 0 0 0 0,1 0 0 0 0,-1 0 0 0 0,6 7 0 0 0,-6-9-63 0 0,0 0 1 0 0,1 0-1 0 0,-1-1 1 0 0,1 0-1 0 0,-1 1 1 0 0,1-1 0 0 0,0 0-1 0 0,0 0 1 0 0,0 0-1 0 0,0-1 1 0 0,0 1-1 0 0,1-1 1 0 0,-1 1 0 0 0,0-1-1 0 0,1 0 1 0 0,-1 0-1 0 0,0-1 1 0 0,1 1 0 0 0,-1-1-1 0 0,1 0 1 0 0,0 0-1 0 0,3 0 1 0 0,-2-1-299 0 0,-1 0 1 0 0,0 0-1 0 0,0 0 1 0 0,0 0-1 0 0,0-1 1 0 0,0 0-1 0 0,0 0 1 0 0,-1 0-1 0 0,1 0 1 0 0,6-5-1 0 0,5-6-5204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1.507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2 10135 0 0,'-2'-2'896'0'0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1.849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10 7367 0 0,'-1'-9'320'0'0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2.216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9 1 16127 0 0,'-6'3'1432'0'0,"3"0"-1144"0"0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2.556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9 9 15199 0 0,'-4'-4'1352'0'0,"1"-1"-1080"0"0,1 5-272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3.24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38 2 11975 0 0,'-13'-2'528'0'0,"4"4"112"0"0,1 4-512 0 0,4-3-128 0 0,1-3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3.60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17 11975 0 0,'-1'-15'1168'0'0,"1"14"-1040"0"0,1 2-128 0 0,1 1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3.942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213 14 13823 0 0,'-4'-4'1224'0'0,"-2"-1"-976"0"0,0 2-248 0 0,3 2 200 0 0,4 1-120 0 0</inkml:trace>
  <inkml:trace contextRef="#ctx0" brushRef="#br0" timeOffset="1">9 647 9671 0 0,'-4'2'864'0'0,"-1"-2"-696"0"0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2.89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10 23 13823 0 0,'-8'-12'1344'0'0,"7"9"-1192"0"0,1 0-152 0 0,1 0 0 0 0,1 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4.731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10 5 13359 0 0,'-5'-3'1184'0'0,"2"1"-944"0"0,2 2-240 0 0,2 0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5.525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17 0 10135 0 0,'-3'3'896'0'0,"-3"-3"-712"0"0,1 2-184 0 0,2-2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2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54 154 4143 0 0,'6'-8'191'0'0,"-4"8"489"0"0,-2 5 32 0 0,-1 5 407 0 0,-14 80 3307 0 0,8-59-3762 0 0,-1 0-1 0 0,-17 38 1 0 0,22-63-471 0 0,1-6 0 0 0,2-12 203 0 0,5-19 490 0 0,2 5-588 0 0,2 0 1 0 0,0 0-1 0 0,2 1 0 0 0,1 1 1 0 0,1 0-1 0 0,1 1 1 0 0,0 0-1 0 0,37-41 0 0 0,-44 56-329 0 0,1-1-1 0 0,1 1 1 0 0,-1 1 0 0 0,1-1-1 0 0,1 2 1 0 0,-1-1-1 0 0,1 1 1 0 0,0 0 0 0 0,1 1-1 0 0,21-7 1 0 0,-31 11 49 0 0,1 1 1 0 0,0 0 0 0 0,-1-1-1 0 0,1 1 1 0 0,0 0-1 0 0,0 0 1 0 0,-1 0-1 0 0,1 0 1 0 0,0 0-1 0 0,0 1 1 0 0,-1-1 0 0 0,1 0-1 0 0,0 1 1 0 0,2 0-1 0 0,-3 0-13 0 0,-1 0 1 0 0,1-1-1 0 0,0 1 0 0 0,0 0 0 0 0,0-1 0 0 0,0 1 1 0 0,0 0-1 0 0,-1 0 0 0 0,1 0 0 0 0,0-1 0 0 0,-1 1 0 0 0,1 0 1 0 0,-1 0-1 0 0,1 0 0 0 0,-1 0 0 0 0,1 0 0 0 0,0 2 1 0 0,-1-1-40 0 0,0 0 1 0 0,0 0 0 0 0,0 0 0 0 0,0 0 0 0 0,0 0 0 0 0,0 1 0 0 0,0-1-1 0 0,-1 0 1 0 0,1 0 0 0 0,-1 0 0 0 0,1 0 0 0 0,-1 0 0 0 0,0-1 0 0 0,0 1-1 0 0,0 0 1 0 0,0 0 0 0 0,0 0 0 0 0,0-1 0 0 0,0 1 0 0 0,0 0 0 0 0,-1-1-1 0 0,-2 3 1 0 0,-5 3-24 0 0,-1-1 0 0 0,0 0-1 0 0,0 0 1 0 0,0-1 0 0 0,-1-1-1 0 0,0 1 1 0 0,1-2 0 0 0,-14 4 0 0 0,-16 5 707 0 0,39-12-605 0 0,-1 1 0 0 0,0 0-1 0 0,1-1 1 0 0,-1 1 0 0 0,1 0 0 0 0,0 0 0 0 0,-1 0 0 0 0,1 0-1 0 0,-1 0 1 0 0,1 0 0 0 0,0 0 0 0 0,0 0 0 0 0,0 0 0 0 0,0 1-1 0 0,0-1 1 0 0,0 0 0 0 0,0 1 0 0 0,0-1 0 0 0,0 1 0 0 0,0 2-1 0 0,0-1 14 0 0,1 0-1 0 0,-1-1 0 0 0,1 1 0 0 0,0 0 0 0 0,0 0 0 0 0,0-1 1 0 0,1 1-1 0 0,-1 0 0 0 0,1-1 0 0 0,-1 1 0 0 0,2 4 0 0 0,3 5 231 0 0,1 0-1 0 0,0-1 0 0 0,1 0 1 0 0,9 13-1 0 0,-7-12-43 0 0,1-1 0 0 0,0 0-1 0 0,12 9 1 0 0,2 3-52 0 0,-24-23-201 0 0,0 0 1 0 0,0 0 0 0 0,0 0 0 0 0,0 0 0 0 0,0 0 0 0 0,0 0 0 0 0,0 1 0 0 0,1-1 0 0 0,-1 0 0 0 0,0 0 0 0 0,0 0 0 0 0,0 0 0 0 0,0 0 0 0 0,0 0 0 0 0,0 0-1 0 0,0 0 1 0 0,0 0 0 0 0,0 0 0 0 0,0 0 0 0 0,0 1 0 0 0,0-1 0 0 0,0 0 0 0 0,0 0 0 0 0,0 0 0 0 0,0 0 0 0 0,0 0 0 0 0,0 0 0 0 0,0 0 0 0 0,0 0 0 0 0,0 1-1 0 0,0-1 1 0 0,0 0 0 0 0,0 0 0 0 0,0 0 0 0 0,0 0 0 0 0,0 0 0 0 0,0 0 0 0 0,0 0 0 0 0,0 0 0 0 0,0 1 0 0 0,0-1 0 0 0,0 0 0 0 0,0 0 0 0 0,0 0 0 0 0,0 0-1 0 0,0 0 1 0 0,-7 1-668 0 0,-8-5-3310 0 0,9 0-2050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6.654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3 3 14279 0 0,'-3'-3'1528'0'0,"5"5"-1704"0"0,2-1-360 0 0,1 1 256 0 0,1 1 208 0 0,0 1 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5.887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17 27 16127 0 0,'-6'-12'712'0'0,"1"5"152"0"0,1 2-696 0 0,2 2-168 0 0,4 3 0 0 0,-1 2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6.226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8 4 13359 0 0,'-3'0'1184'0'0,"0"-2"-944"0"0,1 1-240 0 0,4 1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6.990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8 5 14743 0 0,'-3'-3'1312'0'0,"0"2"-1056"0"0,1 1-256 0 0,4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4.377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8 2 11519 0 0,'-4'-1'1024'0'0,"1"1"-824"0"0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5.124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6 6 17967 0 0,'-1'-3'1600'0'0,"-2"2"-1280"0"0,1-1-256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7.649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6 1 13823 0 0,'-6'1'3752'0'0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8.242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5 3 10591 0 0,'-4'-3'1136'0'0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8.617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8 0 16127 0 0,'-3'3'1576'0'0,"0"-4"-1408"0"0,2 1-168 0 0,1 1 0 0 0,1-1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38.992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9 3 14279 0 0,'-1'0'1272'0'0,"-2"-1"-1016"0"0,0-1-256 0 0,1 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27 8751 0 0,'-7'3'466'0'0,"6"-2"-413"0"0,0 0 0 0 0,-1-1-1 0 0,1 1 1 0 0,-1 0 0 0 0,1 0 0 0 0,0 0 0 0 0,0 0 0 0 0,0 0-1 0 0,0 0 1 0 0,-1 0 0 0 0,1 0 0 0 0,1 1 0 0 0,-1-1 0 0 0,0 0-1 0 0,0 1 1 0 0,0-1 0 0 0,1 0 0 0 0,-2 3 0 0 0,-6 19 887 0 0,2-6 150 0 0,-7 31-1 0 0,12-42-764 0 0,0 0 0 0 0,0 0 0 0 0,1 0-1 0 0,0 0 1 0 0,0 1 0 0 0,1-1 0 0 0,-1 0-1 0 0,4 12 1 0 0,-4-17-255 0 0,1 0 1 0 0,-1 0-1 0 0,0 0 0 0 0,0 0 0 0 0,1 0 0 0 0,-1 0 0 0 0,1 0 0 0 0,-1 0 1 0 0,1 0-1 0 0,-1 0 0 0 0,1 0 0 0 0,-1 0 0 0 0,1-1 0 0 0,0 1 1 0 0,0 0-1 0 0,-1 0 0 0 0,1-1 0 0 0,0 1 0 0 0,0 0 0 0 0,0-1 0 0 0,0 1 1 0 0,0-1-1 0 0,0 1 0 0 0,0-1 0 0 0,0 0 0 0 0,0 1 0 0 0,0-1 1 0 0,0 0-1 0 0,0 1 0 0 0,0-1 0 0 0,0 0 0 0 0,0 0 0 0 0,0 0 1 0 0,0 0-1 0 0,0 0 0 0 0,0 0 0 0 0,0-1 0 0 0,0 1 0 0 0,0 0 0 0 0,0 0 1 0 0,0-1-1 0 0,0 1 0 0 0,0-1 0 0 0,0 1 0 0 0,0-1 0 0 0,1 0 1 0 0,4-2 38 0 0,-1-1 1 0 0,0 1-1 0 0,0-1 1 0 0,0 0-1 0 0,-1 0 1 0 0,8-9-1 0 0,46-69-538 0 0,-2 2-6636 0 0,-35 54 1519 0 0</inkml:trace>
  <inkml:trace contextRef="#ctx0" brushRef="#br0" timeOffset="1">299 1 6447 0 0,'-7'13'576'0'0,"2"-7"-464"0"0,1 2-112 0 0,1-2 0 0 0,1-3 1288 0 0,2 0 240 0 0,0 2 40 0 0,-1 1 16 0 0,-1 6-1352 0 0,1 2-232 0 0,-1-1-120 0 0,2-2-3424 0 0,2-2-680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40.31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2 3223 0 0,'0'0'288'0'0,"-2"-2"-288"0"0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5:40.640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4 5 11055 0 0,'-3'-5'488'0'0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08.588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37 3223 0 0,'-2'-32'6384'0'0,"4"27"-6056"0"0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09.17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5 5 6911 0 0,'-3'-3'608'0'0,"1"2"-480"0"0,2 2-128 0 0,2 1 0 0 0,-1-1 0 0 0,1-1 88 0 0,-1 2-88 0 0,1-1 80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09.621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 3 6447 0 0,'1'-1'576'0'0,"1"1"-464"0"0,1 1-112 0 0,0-4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1.244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 0 6911 0 0,'1'0'608'0'0,"2"0"-480"0"0,0 2-128 0 0,-1-1 0 0 0,23 13-2528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1.618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0 2 6911 0 0,'0'-1'608'0'0,"2"1"-480"0"0,-1 1-128 0 0,-1 1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2.252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11 0 10591 0 0,'-4'2'1136'0'0,"4"-1"-1136"0"0,-2 1 0 0 0,2 1-232 0 0,-4 6-752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3.060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6 1 6447 0 0,'-3'0'688'0'0,"3"3"-688"0"0,0-2 0 0 0,0 2 0 0 0,-1-1 0 0 0,-1 1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4.065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2 0 8751 0 0,'-2'0'936'0'0,"4"2"-936"0"0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4:32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237 1 1839 0 0,'-18'7'2018'0'0,"0"1"4310"0"0,6 0-5542 0 0,8-5-506 0 0,1 1 1 0 0,-1 0-1 0 0,1 0 0 0 0,0 0 0 0 0,0 0 0 0 0,1 0 1 0 0,-1 1-1 0 0,1-1 0 0 0,0 1 0 0 0,0 0 0 0 0,1 0 0 0 0,-1 0 1 0 0,1 0-1 0 0,0-1 0 0 0,0 7 0 0 0,-1 10 248 0 0,1 0 0 0 0,4 30 1 0 0,-2-7 231 0 0,-1-35-546 0 0,0 0-1 0 0,-1 1 1 0 0,0-1 0 0 0,-1 0-1 0 0,0 1 1 0 0,-1-1-1 0 0,-5 14 1 0 0,6-19-153 0 0,1-1 1 0 0,-1 1-1 0 0,0-1 0 0 0,0 0 0 0 0,-1 0 1 0 0,1 0-1 0 0,0 0 0 0 0,-1 0 1 0 0,0 0-1 0 0,0 0 0 0 0,0-1 1 0 0,0 0-1 0 0,0 1 0 0 0,0-1 0 0 0,-1 0 1 0 0,1-1-1 0 0,0 1 0 0 0,-1 0 1 0 0,0-1-1 0 0,1 0 0 0 0,-5 1 1 0 0,5-2-89 0 0,0 0 1 0 0,1 0 0 0 0,-1 0 0 0 0,0 0 0 0 0,0-1 0 0 0,1 1 0 0 0,-1-1 0 0 0,0 0 0 0 0,1 0 0 0 0,-1 0 0 0 0,1 0 0 0 0,-1 0 0 0 0,1 0 0 0 0,-1-1 0 0 0,1 1 0 0 0,0-1 0 0 0,0 1-1 0 0,-1-1 1 0 0,1 0 0 0 0,0 0 0 0 0,1 0 0 0 0,-1 0 0 0 0,0-1 0 0 0,1 1 0 0 0,-1 0 0 0 0,1-1 0 0 0,0 1 0 0 0,-1-1 0 0 0,1 1 0 0 0,1-1 0 0 0,-1 0 0 0 0,0 1 0 0 0,1-1-1 0 0,-1 0 1 0 0,1 1 0 0 0,0-1 0 0 0,-1 0 0 0 0,2 0 0 0 0,-1 0 0 0 0,0 1 0 0 0,0-1 0 0 0,1 0 0 0 0,1-4 0 0 0,3-6-1261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4.454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0 17 6911 0 0,'0'-9'304'0'0,"0"5"64"0"0,0 2-296 0 0,2 1-72 0 0,-1 1 0 0 0,1 0 0 0 0,-1 1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4.885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 38 9215 0 0,'6'-16'816'0'0,"6"-5"1760"0"0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6T12:06:16.163"/>
    </inkml:context>
    <inkml:brush xml:id="br0">
      <inkml:brushProperty name="width" value="0.35" units="cm"/>
      <inkml:brushProperty name="height" value="0.35" units="cm"/>
      <inkml:brushProperty name="color" value="#051C59"/>
    </inkml:brush>
  </inkml:definitions>
  <inkml:trace contextRef="#ctx0" brushRef="#br0">1 7 6911 0 0,'1'-5'608'0'0,"1"4"-480"0"0,-2 2-128 0 0,1 1 0 0 0,2 2 240 0 0,0-1 24 0 0,2 0 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44:5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615 585 21191 0 0,'-3'-8'936'0'0,"0"3"200"0"0,-2 1-912 0 0,2 2-224 0 0,2 4 0 0 0,-1-2 0 0 0,1 1-640 0 0,-2-1-184 0 0,-3-1-32 0 0,-5 1-4904 0 0,-1 0-976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44:57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1 1 3223 0 0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07701-1001-4412-BF6E-AD0C70F55468}" type="datetimeFigureOut">
              <a:rPr lang="it-IT" smtClean="0"/>
              <a:t>20/03/2024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BBCF9-40AD-4422-834D-2D107DB20FE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84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9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5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1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61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97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8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0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9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4" Type="http://schemas.microsoft.com/office/2007/relationships/hdphoto" Target="../media/hdphoto1.wdp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gif"/><Relationship Id="rId3" Type="http://schemas.microsoft.com/office/2007/relationships/hdphoto" Target="../media/hdphoto1.wdp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40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12" Type="http://schemas.openxmlformats.org/officeDocument/2006/relationships/customXml" Target="../ink/ink5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5.svg"/><Relationship Id="rId5" Type="http://schemas.openxmlformats.org/officeDocument/2006/relationships/image" Target="../media/image111.png"/><Relationship Id="rId15" Type="http://schemas.openxmlformats.org/officeDocument/2006/relationships/image" Target="../media/image1450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65.svg"/><Relationship Id="rId14" Type="http://schemas.openxmlformats.org/officeDocument/2006/relationships/customXml" Target="../ink/ink56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png"/><Relationship Id="rId21" Type="http://schemas.openxmlformats.org/officeDocument/2006/relationships/customXml" Target="../ink/ink63.xml"/><Relationship Id="rId42" Type="http://schemas.openxmlformats.org/officeDocument/2006/relationships/image" Target="../media/image167.png"/><Relationship Id="rId47" Type="http://schemas.openxmlformats.org/officeDocument/2006/relationships/customXml" Target="../ink/ink76.xml"/><Relationship Id="rId63" Type="http://schemas.openxmlformats.org/officeDocument/2006/relationships/image" Target="../media/image177.png"/><Relationship Id="rId68" Type="http://schemas.openxmlformats.org/officeDocument/2006/relationships/customXml" Target="../ink/ink87.xml"/><Relationship Id="rId16" Type="http://schemas.openxmlformats.org/officeDocument/2006/relationships/image" Target="../media/image154.png"/><Relationship Id="rId11" Type="http://schemas.openxmlformats.org/officeDocument/2006/relationships/customXml" Target="../ink/ink58.xml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customXml" Target="../ink/ink71.xml"/><Relationship Id="rId40" Type="http://schemas.openxmlformats.org/officeDocument/2006/relationships/image" Target="../media/image166.png"/><Relationship Id="rId45" Type="http://schemas.openxmlformats.org/officeDocument/2006/relationships/customXml" Target="../ink/ink75.xml"/><Relationship Id="rId53" Type="http://schemas.openxmlformats.org/officeDocument/2006/relationships/customXml" Target="../ink/ink79.xml"/><Relationship Id="rId58" Type="http://schemas.openxmlformats.org/officeDocument/2006/relationships/customXml" Target="../ink/ink82.xml"/><Relationship Id="rId66" Type="http://schemas.openxmlformats.org/officeDocument/2006/relationships/customXml" Target="../ink/ink86.xml"/><Relationship Id="rId74" Type="http://schemas.openxmlformats.org/officeDocument/2006/relationships/customXml" Target="../ink/ink90.xml"/><Relationship Id="rId79" Type="http://schemas.openxmlformats.org/officeDocument/2006/relationships/image" Target="../media/image185.png"/><Relationship Id="rId5" Type="http://schemas.openxmlformats.org/officeDocument/2006/relationships/image" Target="../media/image117.png"/><Relationship Id="rId61" Type="http://schemas.openxmlformats.org/officeDocument/2006/relationships/image" Target="../media/image176.png"/><Relationship Id="rId19" Type="http://schemas.openxmlformats.org/officeDocument/2006/relationships/customXml" Target="../ink/ink62.xml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customXml" Target="../ink/ink66.xml"/><Relationship Id="rId30" Type="http://schemas.openxmlformats.org/officeDocument/2006/relationships/image" Target="../media/image161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image" Target="../media/image170.png"/><Relationship Id="rId56" Type="http://schemas.openxmlformats.org/officeDocument/2006/relationships/customXml" Target="../ink/ink81.xml"/><Relationship Id="rId64" Type="http://schemas.openxmlformats.org/officeDocument/2006/relationships/customXml" Target="../ink/ink85.xml"/><Relationship Id="rId69" Type="http://schemas.openxmlformats.org/officeDocument/2006/relationships/image" Target="../media/image180.png"/><Relationship Id="rId77" Type="http://schemas.openxmlformats.org/officeDocument/2006/relationships/image" Target="../media/image184.png"/><Relationship Id="rId8" Type="http://schemas.openxmlformats.org/officeDocument/2006/relationships/image" Target="../media/image120.svg"/><Relationship Id="rId51" Type="http://schemas.openxmlformats.org/officeDocument/2006/relationships/customXml" Target="../ink/ink78.xml"/><Relationship Id="rId72" Type="http://schemas.openxmlformats.org/officeDocument/2006/relationships/customXml" Target="../ink/ink89.xml"/><Relationship Id="rId3" Type="http://schemas.microsoft.com/office/2007/relationships/hdphoto" Target="../media/hdphoto1.wdp"/><Relationship Id="rId12" Type="http://schemas.openxmlformats.org/officeDocument/2006/relationships/image" Target="../media/image152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165.png"/><Relationship Id="rId46" Type="http://schemas.openxmlformats.org/officeDocument/2006/relationships/image" Target="../media/image169.png"/><Relationship Id="rId59" Type="http://schemas.openxmlformats.org/officeDocument/2006/relationships/image" Target="../media/image175.png"/><Relationship Id="rId67" Type="http://schemas.openxmlformats.org/officeDocument/2006/relationships/image" Target="../media/image179.png"/><Relationship Id="rId20" Type="http://schemas.openxmlformats.org/officeDocument/2006/relationships/image" Target="../media/image156.png"/><Relationship Id="rId41" Type="http://schemas.openxmlformats.org/officeDocument/2006/relationships/customXml" Target="../ink/ink73.xml"/><Relationship Id="rId54" Type="http://schemas.openxmlformats.org/officeDocument/2006/relationships/image" Target="../media/image173.png"/><Relationship Id="rId62" Type="http://schemas.openxmlformats.org/officeDocument/2006/relationships/customXml" Target="../ink/ink84.xml"/><Relationship Id="rId70" Type="http://schemas.openxmlformats.org/officeDocument/2006/relationships/customXml" Target="../ink/ink88.xml"/><Relationship Id="rId75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sv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customXml" Target="../ink/ink77.xml"/><Relationship Id="rId57" Type="http://schemas.openxmlformats.org/officeDocument/2006/relationships/image" Target="../media/image174.png"/><Relationship Id="rId10" Type="http://schemas.openxmlformats.org/officeDocument/2006/relationships/image" Target="../media/image1510.png"/><Relationship Id="rId31" Type="http://schemas.openxmlformats.org/officeDocument/2006/relationships/customXml" Target="../ink/ink68.xml"/><Relationship Id="rId44" Type="http://schemas.openxmlformats.org/officeDocument/2006/relationships/image" Target="../media/image168.png"/><Relationship Id="rId52" Type="http://schemas.openxmlformats.org/officeDocument/2006/relationships/image" Target="../media/image172.png"/><Relationship Id="rId60" Type="http://schemas.openxmlformats.org/officeDocument/2006/relationships/customXml" Target="../ink/ink83.xml"/><Relationship Id="rId65" Type="http://schemas.openxmlformats.org/officeDocument/2006/relationships/image" Target="../media/image178.png"/><Relationship Id="rId73" Type="http://schemas.openxmlformats.org/officeDocument/2006/relationships/image" Target="../media/image182.png"/><Relationship Id="rId78" Type="http://schemas.openxmlformats.org/officeDocument/2006/relationships/customXml" Target="../ink/ink92.xml"/><Relationship Id="rId4" Type="http://schemas.openxmlformats.org/officeDocument/2006/relationships/image" Target="../media/image116.png"/><Relationship Id="rId9" Type="http://schemas.openxmlformats.org/officeDocument/2006/relationships/customXml" Target="../ink/ink57.xml"/><Relationship Id="rId13" Type="http://schemas.openxmlformats.org/officeDocument/2006/relationships/customXml" Target="../ink/ink59.xml"/><Relationship Id="rId18" Type="http://schemas.openxmlformats.org/officeDocument/2006/relationships/image" Target="../media/image155.png"/><Relationship Id="rId39" Type="http://schemas.openxmlformats.org/officeDocument/2006/relationships/customXml" Target="../ink/ink72.xml"/><Relationship Id="rId34" Type="http://schemas.openxmlformats.org/officeDocument/2006/relationships/image" Target="../media/image163.png"/><Relationship Id="rId50" Type="http://schemas.openxmlformats.org/officeDocument/2006/relationships/image" Target="../media/image171.png"/><Relationship Id="rId55" Type="http://schemas.openxmlformats.org/officeDocument/2006/relationships/customXml" Target="../ink/ink80.xml"/><Relationship Id="rId76" Type="http://schemas.openxmlformats.org/officeDocument/2006/relationships/customXml" Target="../ink/ink91.xml"/><Relationship Id="rId7" Type="http://schemas.openxmlformats.org/officeDocument/2006/relationships/image" Target="../media/image119.png"/><Relationship Id="rId71" Type="http://schemas.openxmlformats.org/officeDocument/2006/relationships/image" Target="../media/image181.png"/><Relationship Id="rId2" Type="http://schemas.openxmlformats.org/officeDocument/2006/relationships/image" Target="../media/image2.png"/><Relationship Id="rId29" Type="http://schemas.openxmlformats.org/officeDocument/2006/relationships/customXml" Target="../ink/ink6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microsoft.com/office/2007/relationships/hdphoto" Target="../media/hdphoto1.wdp"/><Relationship Id="rId7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Relationship Id="rId9" Type="http://schemas.openxmlformats.org/officeDocument/2006/relationships/image" Target="../media/image115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microsoft.com/office/2007/relationships/hdphoto" Target="../media/hdphoto1.wdp"/><Relationship Id="rId7" Type="http://schemas.openxmlformats.org/officeDocument/2006/relationships/image" Target="../media/image1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sv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3" Type="http://schemas.microsoft.com/office/2007/relationships/hdphoto" Target="../media/hdphoto1.wdp"/><Relationship Id="rId7" Type="http://schemas.openxmlformats.org/officeDocument/2006/relationships/image" Target="../media/image6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00.png"/><Relationship Id="rId5" Type="http://schemas.openxmlformats.org/officeDocument/2006/relationships/image" Target="../media/image142.png"/><Relationship Id="rId10" Type="http://schemas.openxmlformats.org/officeDocument/2006/relationships/customXml" Target="../ink/ink94.xml"/><Relationship Id="rId4" Type="http://schemas.openxmlformats.org/officeDocument/2006/relationships/image" Target="../media/image141.png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14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89.svg"/><Relationship Id="rId18" Type="http://schemas.openxmlformats.org/officeDocument/2006/relationships/image" Target="../media/image194.png"/><Relationship Id="rId3" Type="http://schemas.microsoft.com/office/2007/relationships/hdphoto" Target="../media/hdphoto1.wdp"/><Relationship Id="rId21" Type="http://schemas.openxmlformats.org/officeDocument/2006/relationships/image" Target="../media/image197.svg"/><Relationship Id="rId7" Type="http://schemas.openxmlformats.org/officeDocument/2006/relationships/image" Target="../media/image149.svg"/><Relationship Id="rId12" Type="http://schemas.openxmlformats.org/officeDocument/2006/relationships/image" Target="../media/image188.png"/><Relationship Id="rId17" Type="http://schemas.openxmlformats.org/officeDocument/2006/relationships/image" Target="../media/image193.svg"/><Relationship Id="rId2" Type="http://schemas.openxmlformats.org/officeDocument/2006/relationships/image" Target="../media/image2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11" Type="http://schemas.openxmlformats.org/officeDocument/2006/relationships/image" Target="../media/image187.svg"/><Relationship Id="rId5" Type="http://schemas.openxmlformats.org/officeDocument/2006/relationships/image" Target="../media/image147.svg"/><Relationship Id="rId15" Type="http://schemas.openxmlformats.org/officeDocument/2006/relationships/image" Target="../media/image191.svg"/><Relationship Id="rId10" Type="http://schemas.openxmlformats.org/officeDocument/2006/relationships/image" Target="../media/image186.png"/><Relationship Id="rId19" Type="http://schemas.openxmlformats.org/officeDocument/2006/relationships/image" Target="../media/image195.sv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microsoft.com/office/2007/relationships/hdphoto" Target="../media/hdphoto1.wdp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2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9.svg"/><Relationship Id="rId3" Type="http://schemas.openxmlformats.org/officeDocument/2006/relationships/image" Target="../media/image16.svg"/><Relationship Id="rId7" Type="http://schemas.openxmlformats.org/officeDocument/2006/relationships/diagramData" Target="../diagrams/data1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microsoft.com/office/2007/relationships/diagramDrawing" Target="../diagrams/drawing1.xml"/><Relationship Id="rId5" Type="http://schemas.microsoft.com/office/2007/relationships/hdphoto" Target="../media/hdphoto1.wdp"/><Relationship Id="rId15" Type="http://schemas.openxmlformats.org/officeDocument/2006/relationships/image" Target="../media/image21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5.png"/><Relationship Id="rId21" Type="http://schemas.openxmlformats.org/officeDocument/2006/relationships/image" Target="../media/image36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24.jp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19" Type="http://schemas.openxmlformats.org/officeDocument/2006/relationships/image" Target="../media/image34.png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1.wdp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49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12" Type="http://schemas.openxmlformats.org/officeDocument/2006/relationships/image" Target="../media/image5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51.svg"/><Relationship Id="rId4" Type="http://schemas.openxmlformats.org/officeDocument/2006/relationships/diagramData" Target="../diagrams/data3.xml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microsoft.com/office/2007/relationships/hdphoto" Target="../media/hdphoto1.wdp"/><Relationship Id="rId21" Type="http://schemas.openxmlformats.org/officeDocument/2006/relationships/image" Target="../media/image73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2" Type="http://schemas.openxmlformats.org/officeDocument/2006/relationships/image" Target="../media/image2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10" Type="http://schemas.openxmlformats.org/officeDocument/2006/relationships/image" Target="../media/image62.png"/><Relationship Id="rId19" Type="http://schemas.openxmlformats.org/officeDocument/2006/relationships/image" Target="../media/image71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image" Target="../media/image2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78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82.png"/><Relationship Id="rId10" Type="http://schemas.openxmlformats.org/officeDocument/2006/relationships/image" Target="../media/image65.svg"/><Relationship Id="rId4" Type="http://schemas.openxmlformats.org/officeDocument/2006/relationships/diagramData" Target="../diagrams/data4.xml"/><Relationship Id="rId9" Type="http://schemas.openxmlformats.org/officeDocument/2006/relationships/image" Target="../media/image64.png"/><Relationship Id="rId14" Type="http://schemas.openxmlformats.org/officeDocument/2006/relationships/image" Target="../media/image8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1.svg"/><Relationship Id="rId18" Type="http://schemas.openxmlformats.org/officeDocument/2006/relationships/image" Target="../media/image96.png"/><Relationship Id="rId3" Type="http://schemas.openxmlformats.org/officeDocument/2006/relationships/image" Target="../media/image87.svg"/><Relationship Id="rId21" Type="http://schemas.openxmlformats.org/officeDocument/2006/relationships/image" Target="../media/image99.png"/><Relationship Id="rId7" Type="http://schemas.openxmlformats.org/officeDocument/2006/relationships/image" Target="../media/image65.svg"/><Relationship Id="rId12" Type="http://schemas.openxmlformats.org/officeDocument/2006/relationships/image" Target="../media/image90.png"/><Relationship Id="rId17" Type="http://schemas.openxmlformats.org/officeDocument/2006/relationships/image" Target="../media/image95.svg"/><Relationship Id="rId2" Type="http://schemas.openxmlformats.org/officeDocument/2006/relationships/image" Target="../media/image86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9.svg"/><Relationship Id="rId5" Type="http://schemas.openxmlformats.org/officeDocument/2006/relationships/image" Target="../media/image67.svg"/><Relationship Id="rId15" Type="http://schemas.openxmlformats.org/officeDocument/2006/relationships/image" Target="../media/image93.png"/><Relationship Id="rId23" Type="http://schemas.openxmlformats.org/officeDocument/2006/relationships/image" Target="../media/image100.png"/><Relationship Id="rId10" Type="http://schemas.openxmlformats.org/officeDocument/2006/relationships/image" Target="../media/image88.png"/><Relationship Id="rId19" Type="http://schemas.openxmlformats.org/officeDocument/2006/relationships/image" Target="../media/image97.svg"/><Relationship Id="rId4" Type="http://schemas.openxmlformats.org/officeDocument/2006/relationships/image" Target="../media/image66.png"/><Relationship Id="rId9" Type="http://schemas.microsoft.com/office/2007/relationships/hdphoto" Target="../media/hdphoto1.wdp"/><Relationship Id="rId14" Type="http://schemas.openxmlformats.org/officeDocument/2006/relationships/image" Target="../media/image92.png"/><Relationship Id="rId22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.png"/><Relationship Id="rId47" Type="http://schemas.openxmlformats.org/officeDocument/2006/relationships/image" Target="../media/image97.svg"/><Relationship Id="rId63" Type="http://schemas.openxmlformats.org/officeDocument/2006/relationships/image" Target="../media/image990.png"/><Relationship Id="rId68" Type="http://schemas.openxmlformats.org/officeDocument/2006/relationships/customXml" Target="../ink/ink25.xml"/><Relationship Id="rId84" Type="http://schemas.openxmlformats.org/officeDocument/2006/relationships/customXml" Target="../ink/ink33.xml"/><Relationship Id="rId89" Type="http://schemas.openxmlformats.org/officeDocument/2006/relationships/image" Target="../media/image1130.png"/><Relationship Id="rId112" Type="http://schemas.openxmlformats.org/officeDocument/2006/relationships/customXml" Target="../ink/ink47.xml"/><Relationship Id="rId107" Type="http://schemas.openxmlformats.org/officeDocument/2006/relationships/image" Target="../media/image1220.png"/><Relationship Id="rId53" Type="http://schemas.openxmlformats.org/officeDocument/2006/relationships/image" Target="../media/image940.png"/><Relationship Id="rId58" Type="http://schemas.openxmlformats.org/officeDocument/2006/relationships/customXml" Target="../ink/ink20.xml"/><Relationship Id="rId74" Type="http://schemas.openxmlformats.org/officeDocument/2006/relationships/customXml" Target="../ink/ink28.xml"/><Relationship Id="rId79" Type="http://schemas.openxmlformats.org/officeDocument/2006/relationships/image" Target="../media/image1080.png"/><Relationship Id="rId102" Type="http://schemas.openxmlformats.org/officeDocument/2006/relationships/customXml" Target="../ink/ink42.xml"/><Relationship Id="rId123" Type="http://schemas.openxmlformats.org/officeDocument/2006/relationships/image" Target="../media/image130.png"/><Relationship Id="rId5" Type="http://schemas.openxmlformats.org/officeDocument/2006/relationships/image" Target="../media/image102.png"/><Relationship Id="rId90" Type="http://schemas.openxmlformats.org/officeDocument/2006/relationships/customXml" Target="../ink/ink36.xml"/><Relationship Id="rId95" Type="http://schemas.openxmlformats.org/officeDocument/2006/relationships/image" Target="../media/image1160.png"/><Relationship Id="rId43" Type="http://schemas.openxmlformats.org/officeDocument/2006/relationships/image" Target="../media/image1030.png"/><Relationship Id="rId48" Type="http://schemas.openxmlformats.org/officeDocument/2006/relationships/customXml" Target="../ink/ink15.xml"/><Relationship Id="rId64" Type="http://schemas.openxmlformats.org/officeDocument/2006/relationships/customXml" Target="../ink/ink23.xml"/><Relationship Id="rId69" Type="http://schemas.openxmlformats.org/officeDocument/2006/relationships/image" Target="../media/image1020.png"/><Relationship Id="rId113" Type="http://schemas.openxmlformats.org/officeDocument/2006/relationships/image" Target="../media/image1250.png"/><Relationship Id="rId118" Type="http://schemas.openxmlformats.org/officeDocument/2006/relationships/customXml" Target="../ink/ink50.xml"/><Relationship Id="rId8" Type="http://schemas.openxmlformats.org/officeDocument/2006/relationships/customXml" Target="../ink/ink14.xml"/><Relationship Id="rId51" Type="http://schemas.openxmlformats.org/officeDocument/2006/relationships/image" Target="../media/image930.png"/><Relationship Id="rId72" Type="http://schemas.openxmlformats.org/officeDocument/2006/relationships/customXml" Target="../ink/ink27.xml"/><Relationship Id="rId80" Type="http://schemas.openxmlformats.org/officeDocument/2006/relationships/customXml" Target="../ink/ink31.xml"/><Relationship Id="rId85" Type="http://schemas.openxmlformats.org/officeDocument/2006/relationships/image" Target="../media/image1110.png"/><Relationship Id="rId93" Type="http://schemas.openxmlformats.org/officeDocument/2006/relationships/image" Target="../media/image1150.png"/><Relationship Id="rId98" Type="http://schemas.openxmlformats.org/officeDocument/2006/relationships/customXml" Target="../ink/ink40.xml"/><Relationship Id="rId121" Type="http://schemas.openxmlformats.org/officeDocument/2006/relationships/image" Target="../media/image129.png"/><Relationship Id="rId3" Type="http://schemas.microsoft.com/office/2007/relationships/hdphoto" Target="../media/hdphoto1.wdp"/><Relationship Id="rId46" Type="http://schemas.openxmlformats.org/officeDocument/2006/relationships/image" Target="../media/image96.png"/><Relationship Id="rId59" Type="http://schemas.openxmlformats.org/officeDocument/2006/relationships/image" Target="../media/image970.png"/><Relationship Id="rId67" Type="http://schemas.openxmlformats.org/officeDocument/2006/relationships/image" Target="../media/image1010.png"/><Relationship Id="rId103" Type="http://schemas.openxmlformats.org/officeDocument/2006/relationships/image" Target="../media/image1200.png"/><Relationship Id="rId108" Type="http://schemas.openxmlformats.org/officeDocument/2006/relationships/customXml" Target="../ink/ink45.xml"/><Relationship Id="rId116" Type="http://schemas.openxmlformats.org/officeDocument/2006/relationships/customXml" Target="../ink/ink49.xml"/><Relationship Id="rId124" Type="http://schemas.openxmlformats.org/officeDocument/2006/relationships/customXml" Target="../ink/ink53.xml"/><Relationship Id="rId54" Type="http://schemas.openxmlformats.org/officeDocument/2006/relationships/customXml" Target="../ink/ink18.xml"/><Relationship Id="rId62" Type="http://schemas.openxmlformats.org/officeDocument/2006/relationships/customXml" Target="../ink/ink22.xml"/><Relationship Id="rId70" Type="http://schemas.openxmlformats.org/officeDocument/2006/relationships/customXml" Target="../ink/ink26.xml"/><Relationship Id="rId75" Type="http://schemas.openxmlformats.org/officeDocument/2006/relationships/image" Target="../media/image1060.png"/><Relationship Id="rId83" Type="http://schemas.openxmlformats.org/officeDocument/2006/relationships/image" Target="../media/image1100.png"/><Relationship Id="rId88" Type="http://schemas.openxmlformats.org/officeDocument/2006/relationships/customXml" Target="../ink/ink35.xml"/><Relationship Id="rId91" Type="http://schemas.openxmlformats.org/officeDocument/2006/relationships/image" Target="../media/image1140.png"/><Relationship Id="rId96" Type="http://schemas.openxmlformats.org/officeDocument/2006/relationships/customXml" Target="../ink/ink39.xml"/><Relationship Id="rId111" Type="http://schemas.openxmlformats.org/officeDocument/2006/relationships/image" Target="../media/image1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49" Type="http://schemas.openxmlformats.org/officeDocument/2006/relationships/image" Target="../media/image920.png"/><Relationship Id="rId57" Type="http://schemas.openxmlformats.org/officeDocument/2006/relationships/image" Target="../media/image960.png"/><Relationship Id="rId106" Type="http://schemas.openxmlformats.org/officeDocument/2006/relationships/customXml" Target="../ink/ink44.xml"/><Relationship Id="rId114" Type="http://schemas.openxmlformats.org/officeDocument/2006/relationships/customXml" Target="../ink/ink48.xml"/><Relationship Id="rId119" Type="http://schemas.openxmlformats.org/officeDocument/2006/relationships/image" Target="../media/image128.png"/><Relationship Id="rId127" Type="http://schemas.openxmlformats.org/officeDocument/2006/relationships/image" Target="../media/image132.png"/><Relationship Id="rId44" Type="http://schemas.openxmlformats.org/officeDocument/2006/relationships/image" Target="../media/image94.png"/><Relationship Id="rId52" Type="http://schemas.openxmlformats.org/officeDocument/2006/relationships/customXml" Target="../ink/ink17.xml"/><Relationship Id="rId60" Type="http://schemas.openxmlformats.org/officeDocument/2006/relationships/customXml" Target="../ink/ink21.xml"/><Relationship Id="rId65" Type="http://schemas.openxmlformats.org/officeDocument/2006/relationships/image" Target="../media/image1000.png"/><Relationship Id="rId73" Type="http://schemas.openxmlformats.org/officeDocument/2006/relationships/image" Target="../media/image1050.png"/><Relationship Id="rId78" Type="http://schemas.openxmlformats.org/officeDocument/2006/relationships/customXml" Target="../ink/ink30.xml"/><Relationship Id="rId81" Type="http://schemas.openxmlformats.org/officeDocument/2006/relationships/image" Target="../media/image1090.png"/><Relationship Id="rId86" Type="http://schemas.openxmlformats.org/officeDocument/2006/relationships/customXml" Target="../ink/ink34.xml"/><Relationship Id="rId94" Type="http://schemas.openxmlformats.org/officeDocument/2006/relationships/customXml" Target="../ink/ink38.xml"/><Relationship Id="rId99" Type="http://schemas.openxmlformats.org/officeDocument/2006/relationships/image" Target="../media/image1180.png"/><Relationship Id="rId101" Type="http://schemas.openxmlformats.org/officeDocument/2006/relationships/image" Target="../media/image1190.png"/><Relationship Id="rId122" Type="http://schemas.openxmlformats.org/officeDocument/2006/relationships/customXml" Target="../ink/ink52.xml"/><Relationship Id="rId4" Type="http://schemas.openxmlformats.org/officeDocument/2006/relationships/image" Target="../media/image101.png"/><Relationship Id="rId109" Type="http://schemas.openxmlformats.org/officeDocument/2006/relationships/image" Target="../media/image1230.png"/><Relationship Id="rId50" Type="http://schemas.openxmlformats.org/officeDocument/2006/relationships/customXml" Target="../ink/ink16.xml"/><Relationship Id="rId55" Type="http://schemas.openxmlformats.org/officeDocument/2006/relationships/image" Target="../media/image950.png"/><Relationship Id="rId76" Type="http://schemas.openxmlformats.org/officeDocument/2006/relationships/customXml" Target="../ink/ink29.xml"/><Relationship Id="rId97" Type="http://schemas.openxmlformats.org/officeDocument/2006/relationships/image" Target="../media/image1170.png"/><Relationship Id="rId104" Type="http://schemas.openxmlformats.org/officeDocument/2006/relationships/customXml" Target="../ink/ink43.xml"/><Relationship Id="rId120" Type="http://schemas.openxmlformats.org/officeDocument/2006/relationships/customXml" Target="../ink/ink51.xml"/><Relationship Id="rId125" Type="http://schemas.openxmlformats.org/officeDocument/2006/relationships/image" Target="../media/image131.png"/><Relationship Id="rId7" Type="http://schemas.openxmlformats.org/officeDocument/2006/relationships/image" Target="../media/image104.png"/><Relationship Id="rId71" Type="http://schemas.openxmlformats.org/officeDocument/2006/relationships/image" Target="../media/image1040.png"/><Relationship Id="rId92" Type="http://schemas.openxmlformats.org/officeDocument/2006/relationships/customXml" Target="../ink/ink37.xml"/><Relationship Id="rId2" Type="http://schemas.openxmlformats.org/officeDocument/2006/relationships/image" Target="../media/image2.png"/><Relationship Id="rId45" Type="http://schemas.openxmlformats.org/officeDocument/2006/relationships/image" Target="../media/image95.svg"/><Relationship Id="rId66" Type="http://schemas.openxmlformats.org/officeDocument/2006/relationships/customXml" Target="../ink/ink24.xml"/><Relationship Id="rId87" Type="http://schemas.openxmlformats.org/officeDocument/2006/relationships/image" Target="../media/image1120.png"/><Relationship Id="rId110" Type="http://schemas.openxmlformats.org/officeDocument/2006/relationships/customXml" Target="../ink/ink46.xml"/><Relationship Id="rId115" Type="http://schemas.openxmlformats.org/officeDocument/2006/relationships/image" Target="../media/image1260.png"/><Relationship Id="rId61" Type="http://schemas.openxmlformats.org/officeDocument/2006/relationships/image" Target="../media/image980.png"/><Relationship Id="rId82" Type="http://schemas.openxmlformats.org/officeDocument/2006/relationships/customXml" Target="../ink/ink32.xml"/><Relationship Id="rId56" Type="http://schemas.openxmlformats.org/officeDocument/2006/relationships/customXml" Target="../ink/ink19.xml"/><Relationship Id="rId77" Type="http://schemas.openxmlformats.org/officeDocument/2006/relationships/image" Target="../media/image1070.png"/><Relationship Id="rId100" Type="http://schemas.openxmlformats.org/officeDocument/2006/relationships/customXml" Target="../ink/ink41.xml"/><Relationship Id="rId105" Type="http://schemas.openxmlformats.org/officeDocument/2006/relationships/image" Target="../media/image1210.png"/><Relationship Id="rId126" Type="http://schemas.openxmlformats.org/officeDocument/2006/relationships/customXml" Target="../ink/ink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3E088BC-6920-ED6B-297E-0B3D74766EE9}"/>
              </a:ext>
            </a:extLst>
          </p:cNvPr>
          <p:cNvSpPr txBox="1"/>
          <p:nvPr/>
        </p:nvSpPr>
        <p:spPr>
          <a:xfrm>
            <a:off x="215153" y="956298"/>
            <a:ext cx="79741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Quantifying Systemic Risk in Europe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62C90AA-6C66-37D0-4FBA-D689FCCDBD5F}"/>
              </a:ext>
            </a:extLst>
          </p:cNvPr>
          <p:cNvSpPr txBox="1"/>
          <p:nvPr/>
        </p:nvSpPr>
        <p:spPr>
          <a:xfrm>
            <a:off x="215153" y="2402848"/>
            <a:ext cx="80547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Bayesian Approach to Map Financial Contagion Through CDS Spreads</a:t>
            </a:r>
            <a:endParaRPr lang="it-IT" sz="2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3" name="Immagine 7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1263674-6559-ECDC-8360-CB18B6B1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796" y="5046144"/>
            <a:ext cx="1455664" cy="1455664"/>
          </a:xfrm>
          <a:prstGeom prst="rect">
            <a:avLst/>
          </a:prstGeom>
        </p:spPr>
      </p:pic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335C4611-C8BB-67C6-E892-DD46F09083E9}"/>
              </a:ext>
            </a:extLst>
          </p:cNvPr>
          <p:cNvCxnSpPr>
            <a:cxnSpLocks/>
          </p:cNvCxnSpPr>
          <p:nvPr/>
        </p:nvCxnSpPr>
        <p:spPr>
          <a:xfrm flipV="1">
            <a:off x="7115643" y="1125330"/>
            <a:ext cx="0" cy="2053805"/>
          </a:xfrm>
          <a:prstGeom prst="line">
            <a:avLst/>
          </a:prstGeom>
          <a:ln w="2540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9E6591-30EA-A20D-9B58-7E4C68F02FFA}"/>
              </a:ext>
            </a:extLst>
          </p:cNvPr>
          <p:cNvSpPr txBox="1"/>
          <p:nvPr/>
        </p:nvSpPr>
        <p:spPr>
          <a:xfrm>
            <a:off x="215153" y="5294112"/>
            <a:ext cx="2390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Supervisor 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Prof. Luca Rossini</a:t>
            </a:r>
          </a:p>
          <a:p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Assistant Supervisor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Prof.ssa Silvia Salini</a:t>
            </a:r>
          </a:p>
          <a:p>
            <a:r>
              <a:rPr lang="it-IT" sz="14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Graduand</a:t>
            </a:r>
            <a:endParaRPr lang="it-IT" sz="1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Ivo Bonfanti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5528D-FA44-D1BF-2B4E-F8A97D0B1D4F}"/>
              </a:ext>
            </a:extLst>
          </p:cNvPr>
          <p:cNvGrpSpPr/>
          <p:nvPr/>
        </p:nvGrpSpPr>
        <p:grpSpPr>
          <a:xfrm>
            <a:off x="2503669" y="5762446"/>
            <a:ext cx="1218240" cy="253800"/>
            <a:chOff x="2503669" y="5762446"/>
            <a:chExt cx="12182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324306-E329-9F0F-CCE2-CC1724375A07}"/>
                    </a:ext>
                  </a:extLst>
                </p14:cNvPr>
                <p14:cNvContentPartPr/>
                <p14:nvPr/>
              </p14:nvContentPartPr>
              <p14:xfrm>
                <a:off x="2503669" y="5808166"/>
                <a:ext cx="106920" cy="96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324306-E329-9F0F-CCE2-CC1724375A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97549" y="5802046"/>
                  <a:ext cx="119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493A45-C672-1405-B593-0B7EDB9A69B8}"/>
                    </a:ext>
                  </a:extLst>
                </p14:cNvPr>
                <p14:cNvContentPartPr/>
                <p14:nvPr/>
              </p14:nvContentPartPr>
              <p14:xfrm>
                <a:off x="2591149" y="5808886"/>
                <a:ext cx="182160" cy="11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493A45-C672-1405-B593-0B7EDB9A69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5029" y="5802766"/>
                  <a:ext cx="19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1B78E0-FB4B-646A-E67D-D702DFB0F971}"/>
                    </a:ext>
                  </a:extLst>
                </p14:cNvPr>
                <p14:cNvContentPartPr/>
                <p14:nvPr/>
              </p14:nvContentPartPr>
              <p14:xfrm>
                <a:off x="2775469" y="5807446"/>
                <a:ext cx="85320" cy="13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1B78E0-FB4B-646A-E67D-D702DFB0F9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9349" y="5801326"/>
                  <a:ext cx="97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FF04CE-97EE-C6AC-9D22-9F4F58E6D48B}"/>
                    </a:ext>
                  </a:extLst>
                </p14:cNvPr>
                <p14:cNvContentPartPr/>
                <p14:nvPr/>
              </p14:nvContentPartPr>
              <p14:xfrm>
                <a:off x="2908309" y="5822206"/>
                <a:ext cx="27720" cy="10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FF04CE-97EE-C6AC-9D22-9F4F58E6D4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02189" y="5816086"/>
                  <a:ext cx="39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76DF17-FA1C-8131-07FC-75FBE45D027A}"/>
                    </a:ext>
                  </a:extLst>
                </p14:cNvPr>
                <p14:cNvContentPartPr/>
                <p14:nvPr/>
              </p14:nvContentPartPr>
              <p14:xfrm>
                <a:off x="2979229" y="5802046"/>
                <a:ext cx="116640" cy="19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76DF17-FA1C-8131-07FC-75FBE45D02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73109" y="5795926"/>
                  <a:ext cx="128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A2C62C-F848-4E93-3B18-083467C2E786}"/>
                    </a:ext>
                  </a:extLst>
                </p14:cNvPr>
                <p14:cNvContentPartPr/>
                <p14:nvPr/>
              </p14:nvContentPartPr>
              <p14:xfrm>
                <a:off x="3103069" y="5808886"/>
                <a:ext cx="68040" cy="10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A2C62C-F848-4E93-3B18-083467C2E7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96949" y="5802766"/>
                  <a:ext cx="80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1D4AC4-57FF-BEDE-04DA-13A97E23FD47}"/>
                    </a:ext>
                  </a:extLst>
                </p14:cNvPr>
                <p14:cNvContentPartPr/>
                <p14:nvPr/>
              </p14:nvContentPartPr>
              <p14:xfrm>
                <a:off x="3191629" y="5786926"/>
                <a:ext cx="111600" cy="140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1D4AC4-57FF-BEDE-04DA-13A97E23FD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85509" y="5780806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5DBA93-BD2E-B814-B3EB-BF8AC7B713D9}"/>
                    </a:ext>
                  </a:extLst>
                </p14:cNvPr>
                <p14:cNvContentPartPr/>
                <p14:nvPr/>
              </p14:nvContentPartPr>
              <p14:xfrm>
                <a:off x="3307549" y="5794126"/>
                <a:ext cx="108000" cy="82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5DBA93-BD2E-B814-B3EB-BF8AC7B713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01429" y="5788006"/>
                  <a:ext cx="120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3EE25B-7A0C-F059-A2AB-9864068CD524}"/>
                    </a:ext>
                  </a:extLst>
                </p14:cNvPr>
                <p14:cNvContentPartPr/>
                <p14:nvPr/>
              </p14:nvContentPartPr>
              <p14:xfrm>
                <a:off x="3408709" y="5777206"/>
                <a:ext cx="85320" cy="13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3EE25B-7A0C-F059-A2AB-9864068CD5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02589" y="5771086"/>
                  <a:ext cx="97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32E47E-0D88-7BE0-1D22-28E85A889E94}"/>
                    </a:ext>
                  </a:extLst>
                </p14:cNvPr>
                <p14:cNvContentPartPr/>
                <p14:nvPr/>
              </p14:nvContentPartPr>
              <p14:xfrm>
                <a:off x="3503029" y="5801686"/>
                <a:ext cx="97920" cy="89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32E47E-0D88-7BE0-1D22-28E85A889E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6909" y="5795566"/>
                  <a:ext cx="110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2EACF7-668F-E4F9-5345-0C46939EC0D1}"/>
                    </a:ext>
                  </a:extLst>
                </p14:cNvPr>
                <p14:cNvContentPartPr/>
                <p14:nvPr/>
              </p14:nvContentPartPr>
              <p14:xfrm>
                <a:off x="3595909" y="5762446"/>
                <a:ext cx="126000" cy="15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2EACF7-668F-E4F9-5345-0C46939EC0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89789" y="5756326"/>
                  <a:ext cx="138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B6F3DD-9E8B-933B-A54F-A21971677724}"/>
                    </a:ext>
                  </a:extLst>
                </p14:cNvPr>
                <p14:cNvContentPartPr/>
                <p14:nvPr/>
              </p14:nvContentPartPr>
              <p14:xfrm>
                <a:off x="2583229" y="5976646"/>
                <a:ext cx="1029240" cy="3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B6F3DD-9E8B-933B-A54F-A219716777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77109" y="5970526"/>
                  <a:ext cx="1041480" cy="5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168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CC33DFCB-B3F4-EC0D-123F-9A3CA35F26C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53B1341E-D45A-98D0-B6F4-AA7BFE87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61D9C1B5-17C3-88D4-D3D4-DD639BF200A7}"/>
              </a:ext>
            </a:extLst>
          </p:cNvPr>
          <p:cNvSpPr txBox="1"/>
          <p:nvPr/>
        </p:nvSpPr>
        <p:spPr>
          <a:xfrm>
            <a:off x="105273" y="248289"/>
            <a:ext cx="69189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Bayesian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VAR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estimation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CF388-355B-17FD-AA98-8E9864C7B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60" y="2898208"/>
            <a:ext cx="9577279" cy="1305081"/>
          </a:xfrm>
          <a:prstGeom prst="rect">
            <a:avLst/>
          </a:prstGeom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C0558E39-D34E-184B-D5AA-44DFB01E57BD}"/>
              </a:ext>
            </a:extLst>
          </p:cNvPr>
          <p:cNvSpPr/>
          <p:nvPr/>
        </p:nvSpPr>
        <p:spPr>
          <a:xfrm rot="16200000">
            <a:off x="3058448" y="2402140"/>
            <a:ext cx="136424" cy="3465874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351E3-2FCA-5DA7-1202-DC5A7B9AA392}"/>
              </a:ext>
            </a:extLst>
          </p:cNvPr>
          <p:cNvSpPr txBox="1"/>
          <p:nvPr/>
        </p:nvSpPr>
        <p:spPr>
          <a:xfrm>
            <a:off x="2027906" y="4269347"/>
            <a:ext cx="26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Bayesian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theorem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0ED25-9FD9-A8E8-FF70-DF859908C11F}"/>
              </a:ext>
            </a:extLst>
          </p:cNvPr>
          <p:cNvSpPr txBox="1"/>
          <p:nvPr/>
        </p:nvSpPr>
        <p:spPr>
          <a:xfrm>
            <a:off x="324008" y="1182900"/>
            <a:ext cx="140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Θ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=[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r>
              <a:rPr lang="el-GR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Σ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</a:p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Y=Data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F4951EE5-8C0A-71F1-CD6F-F019C9716F35}"/>
              </a:ext>
            </a:extLst>
          </p:cNvPr>
          <p:cNvSpPr/>
          <p:nvPr/>
        </p:nvSpPr>
        <p:spPr>
          <a:xfrm rot="16200000">
            <a:off x="5800218" y="3617454"/>
            <a:ext cx="136426" cy="1035243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9E253A-4C36-F8D0-F338-8D6B4EBD86F3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5868431" y="4203289"/>
            <a:ext cx="1" cy="680863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1D1AE9-C20B-5E67-F168-FE4032876C3B}"/>
              </a:ext>
            </a:extLst>
          </p:cNvPr>
          <p:cNvSpPr txBox="1"/>
          <p:nvPr/>
        </p:nvSpPr>
        <p:spPr>
          <a:xfrm>
            <a:off x="4522640" y="4884152"/>
            <a:ext cx="26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Posterior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distribution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B0BF314A-0DF8-0E05-7B21-D179068BF7D9}"/>
              </a:ext>
            </a:extLst>
          </p:cNvPr>
          <p:cNvSpPr/>
          <p:nvPr/>
        </p:nvSpPr>
        <p:spPr>
          <a:xfrm rot="16200000">
            <a:off x="10290405" y="3617454"/>
            <a:ext cx="136425" cy="1035243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C1144-064F-9D91-931F-00DC301B6C6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9446678" y="4203289"/>
            <a:ext cx="921299" cy="132087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D24C480-37BF-06EA-F769-062723AAD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630" y="5524167"/>
            <a:ext cx="5280096" cy="7394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CD198D-E3FC-E490-BE2E-066A29F92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34" y="1182900"/>
            <a:ext cx="3955863" cy="6874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6621EE-AE4F-EDD6-A7D8-BAA039FB4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064" y="1967280"/>
            <a:ext cx="3955864" cy="678477"/>
          </a:xfrm>
          <a:prstGeom prst="rect">
            <a:avLst/>
          </a:prstGeom>
        </p:spPr>
      </p:pic>
      <p:sp>
        <p:nvSpPr>
          <p:cNvPr id="35" name="Left Bracket 34">
            <a:extLst>
              <a:ext uri="{FF2B5EF4-FFF2-40B4-BE49-F238E27FC236}">
                <a16:creationId xmlns:a16="http://schemas.microsoft.com/office/drawing/2014/main" id="{5EDCDF55-229C-7A65-BE6F-B304C36D8098}"/>
              </a:ext>
            </a:extLst>
          </p:cNvPr>
          <p:cNvSpPr/>
          <p:nvPr/>
        </p:nvSpPr>
        <p:spPr>
          <a:xfrm rot="5400000">
            <a:off x="7152152" y="2560474"/>
            <a:ext cx="124138" cy="683876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AB02287-D81C-0B1B-32AC-F7611BDB15BC}"/>
              </a:ext>
            </a:extLst>
          </p:cNvPr>
          <p:cNvCxnSpPr>
            <a:cxnSpLocks/>
            <a:stCxn id="35" idx="1"/>
            <a:endCxn id="30" idx="1"/>
          </p:cNvCxnSpPr>
          <p:nvPr/>
        </p:nvCxnSpPr>
        <p:spPr>
          <a:xfrm rot="5400000" flipH="1" flipV="1">
            <a:off x="6855527" y="1885337"/>
            <a:ext cx="1313700" cy="596313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61C009-21E0-0578-A34D-7C3C22BC462A}"/>
              </a:ext>
            </a:extLst>
          </p:cNvPr>
          <p:cNvCxnSpPr>
            <a:cxnSpLocks/>
          </p:cNvCxnSpPr>
          <p:nvPr/>
        </p:nvCxnSpPr>
        <p:spPr>
          <a:xfrm>
            <a:off x="7214220" y="2318407"/>
            <a:ext cx="609971" cy="0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42D528C-14EA-A9C5-0FEF-24E0F30CF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4" y="1034401"/>
            <a:ext cx="5350656" cy="573787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5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912C2F11-66B0-78A3-9BDD-188AF401B50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AA2FF18-37C2-C33F-5E74-79F43194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DD8DDFFF-B64D-1C78-21A1-9CA8E43DD7E4}"/>
              </a:ext>
            </a:extLst>
          </p:cNvPr>
          <p:cNvSpPr txBox="1"/>
          <p:nvPr/>
        </p:nvSpPr>
        <p:spPr>
          <a:xfrm>
            <a:off x="105273" y="248289"/>
            <a:ext cx="72365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Minnesota Prior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Shrinking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distribution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87F5-7C55-1035-CDD5-57CE1D6F4C23}"/>
              </a:ext>
            </a:extLst>
          </p:cNvPr>
          <p:cNvSpPr txBox="1"/>
          <p:nvPr/>
        </p:nvSpPr>
        <p:spPr>
          <a:xfrm>
            <a:off x="122566" y="1155486"/>
            <a:ext cx="389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handle the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typical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VAR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overparameterization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issue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69708-84DE-35C5-B785-98CAF76A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27" y="1415609"/>
            <a:ext cx="4168362" cy="5070287"/>
          </a:xfrm>
          <a:prstGeom prst="rect">
            <a:avLst/>
          </a:prstGeom>
          <a:ln w="38100">
            <a:solidFill>
              <a:srgbClr val="2E457B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010AE-D255-C9E5-7419-3B8BE3300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01" y="3696363"/>
            <a:ext cx="2061214" cy="508781"/>
          </a:xfrm>
          <a:prstGeom prst="rect">
            <a:avLst/>
          </a:prstGeom>
        </p:spPr>
      </p:pic>
      <p:sp>
        <p:nvSpPr>
          <p:cNvPr id="12" name="Left Bracket 11">
            <a:extLst>
              <a:ext uri="{FF2B5EF4-FFF2-40B4-BE49-F238E27FC236}">
                <a16:creationId xmlns:a16="http://schemas.microsoft.com/office/drawing/2014/main" id="{6CC51927-7F01-9DB9-B274-05A0F656122E}"/>
              </a:ext>
            </a:extLst>
          </p:cNvPr>
          <p:cNvSpPr/>
          <p:nvPr/>
        </p:nvSpPr>
        <p:spPr>
          <a:xfrm rot="5400000">
            <a:off x="1494796" y="3422158"/>
            <a:ext cx="87609" cy="361380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2BDD0EB5-1D42-77FC-0AFB-05C298281548}"/>
              </a:ext>
            </a:extLst>
          </p:cNvPr>
          <p:cNvSpPr/>
          <p:nvPr/>
        </p:nvSpPr>
        <p:spPr>
          <a:xfrm rot="16200000">
            <a:off x="1966649" y="4129882"/>
            <a:ext cx="87611" cy="337553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17E757-0790-665A-BB23-255812591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476" y="2351309"/>
            <a:ext cx="3270956" cy="805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343258-3D50-0C0C-E879-9B8E4ED43F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3"/>
          <a:stretch/>
        </p:blipFill>
        <p:spPr>
          <a:xfrm>
            <a:off x="2458476" y="4720449"/>
            <a:ext cx="4779329" cy="103972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F0C70A-9E20-46A1-07F9-592623BD091E}"/>
              </a:ext>
            </a:extLst>
          </p:cNvPr>
          <p:cNvCxnSpPr>
            <a:cxnSpLocks/>
            <a:stCxn id="12" idx="1"/>
          </p:cNvCxnSpPr>
          <p:nvPr/>
        </p:nvCxnSpPr>
        <p:spPr>
          <a:xfrm rot="5400000" flipH="1" flipV="1">
            <a:off x="1654974" y="2755541"/>
            <a:ext cx="687131" cy="919877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50E8A76-D512-8410-8AC3-05E79594633E}"/>
              </a:ext>
            </a:extLst>
          </p:cNvPr>
          <p:cNvCxnSpPr>
            <a:cxnSpLocks/>
            <a:stCxn id="13" idx="1"/>
            <a:endCxn id="19" idx="1"/>
          </p:cNvCxnSpPr>
          <p:nvPr/>
        </p:nvCxnSpPr>
        <p:spPr>
          <a:xfrm rot="16200000" flipH="1">
            <a:off x="1785542" y="4567376"/>
            <a:ext cx="897847" cy="448021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73C716B7-7C25-18C3-63CC-5DC5DBCE2E63}"/>
              </a:ext>
            </a:extLst>
          </p:cNvPr>
          <p:cNvCxnSpPr>
            <a:cxnSpLocks/>
            <a:stCxn id="44" idx="1"/>
            <a:endCxn id="46" idx="1"/>
          </p:cNvCxnSpPr>
          <p:nvPr/>
        </p:nvCxnSpPr>
        <p:spPr>
          <a:xfrm rot="16200000" flipH="1">
            <a:off x="-25795" y="4789348"/>
            <a:ext cx="1847510" cy="953737"/>
          </a:xfrm>
          <a:prstGeom prst="bentConnector2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53CA1661-6455-506C-D213-C2458D3AE550}"/>
              </a:ext>
            </a:extLst>
          </p:cNvPr>
          <p:cNvSpPr/>
          <p:nvPr/>
        </p:nvSpPr>
        <p:spPr>
          <a:xfrm rot="16200000">
            <a:off x="377287" y="4117967"/>
            <a:ext cx="87609" cy="361380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aphic 45" descr="Bank outline">
            <a:extLst>
              <a:ext uri="{FF2B5EF4-FFF2-40B4-BE49-F238E27FC236}">
                <a16:creationId xmlns:a16="http://schemas.microsoft.com/office/drawing/2014/main" id="{67DF729E-E2C9-3206-753B-0CCC0D438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829" y="5950460"/>
            <a:ext cx="479023" cy="4790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02065BB-905D-CB07-3E05-B983ACBA3BAD}"/>
              </a:ext>
            </a:extLst>
          </p:cNvPr>
          <p:cNvSpPr txBox="1"/>
          <p:nvPr/>
        </p:nvSpPr>
        <p:spPr>
          <a:xfrm>
            <a:off x="1323988" y="6370136"/>
            <a:ext cx="652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  <a:r>
              <a:rPr lang="en-GB" sz="1600" b="0" i="0" baseline="3000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(t−s)</a:t>
            </a:r>
            <a:r>
              <a:rPr lang="it-IT" sz="1600" baseline="30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49" name="Graphic 48" descr="Bank outline">
            <a:extLst>
              <a:ext uri="{FF2B5EF4-FFF2-40B4-BE49-F238E27FC236}">
                <a16:creationId xmlns:a16="http://schemas.microsoft.com/office/drawing/2014/main" id="{2EF147F2-7743-F30A-EAF2-D593BB5BD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5230" y="5950460"/>
            <a:ext cx="479023" cy="4790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C2EF2F4-CBD7-B378-B07F-770E7C3350ED}"/>
              </a:ext>
            </a:extLst>
          </p:cNvPr>
          <p:cNvSpPr txBox="1"/>
          <p:nvPr/>
        </p:nvSpPr>
        <p:spPr>
          <a:xfrm>
            <a:off x="2967898" y="6370136"/>
            <a:ext cx="60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 err="1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GB" sz="1600" b="0" i="0" baseline="3000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(t)</a:t>
            </a:r>
            <a:endParaRPr lang="it-IT" sz="1600" baseline="30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5" name="Graphic 54" descr="Arrow: Straight with solid fill">
            <a:extLst>
              <a:ext uri="{FF2B5EF4-FFF2-40B4-BE49-F238E27FC236}">
                <a16:creationId xmlns:a16="http://schemas.microsoft.com/office/drawing/2014/main" id="{416E7D14-9330-97B6-D02C-016A1818FB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925985" y="575902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BD9060-DBAD-722F-C493-13342C763361}"/>
                  </a:ext>
                </a:extLst>
              </p14:cNvPr>
              <p14:cNvContentPartPr/>
              <p14:nvPr/>
            </p14:nvContentPartPr>
            <p14:xfrm>
              <a:off x="8584970" y="3244660"/>
              <a:ext cx="349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BD9060-DBAD-722F-C493-13342C7633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9330" y="3173020"/>
                <a:ext cx="421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04A90E-9E09-9739-6FEF-AB04F942BAB0}"/>
                  </a:ext>
                </a:extLst>
              </p14:cNvPr>
              <p14:cNvContentPartPr/>
              <p14:nvPr/>
            </p14:nvContentPartPr>
            <p14:xfrm>
              <a:off x="10760090" y="3241420"/>
              <a:ext cx="3967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04A90E-9E09-9739-6FEF-AB04F942BA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24090" y="3169780"/>
                <a:ext cx="4683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19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830E465C-038A-FB99-EE6E-6D3D58B377D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B17EC873-3537-3D90-9D7C-D666E51D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714A8646-659A-AE43-77D8-970BF418FF38}"/>
              </a:ext>
            </a:extLst>
          </p:cNvPr>
          <p:cNvSpPr txBox="1"/>
          <p:nvPr/>
        </p:nvSpPr>
        <p:spPr>
          <a:xfrm>
            <a:off x="105273" y="248289"/>
            <a:ext cx="59907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Gibbs Sampling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Estimation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7B6F1-D0FB-2D9D-491B-EE0350C36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1"/>
          <a:stretch/>
        </p:blipFill>
        <p:spPr>
          <a:xfrm>
            <a:off x="1075724" y="2171660"/>
            <a:ext cx="4950843" cy="2755736"/>
          </a:xfrm>
          <a:prstGeom prst="rect">
            <a:avLst/>
          </a:prstGeom>
        </p:spPr>
      </p:pic>
      <p:pic>
        <p:nvPicPr>
          <p:cNvPr id="18" name="Graphic 17" descr="Monitor with solid fill">
            <a:extLst>
              <a:ext uri="{FF2B5EF4-FFF2-40B4-BE49-F238E27FC236}">
                <a16:creationId xmlns:a16="http://schemas.microsoft.com/office/drawing/2014/main" id="{6B27266B-DD76-16FA-C7D4-026929D0F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7096" y="666081"/>
            <a:ext cx="7128398" cy="65308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8BB1EF-3650-E632-D4C6-FE63AD89465A}"/>
              </a:ext>
            </a:extLst>
          </p:cNvPr>
          <p:cNvSpPr txBox="1"/>
          <p:nvPr/>
        </p:nvSpPr>
        <p:spPr>
          <a:xfrm>
            <a:off x="7445930" y="5444772"/>
            <a:ext cx="450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arkov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hain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onte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arlo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simulate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realizations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the full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posterior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distribution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Graphic 24" descr="Normal Distribution outline">
            <a:extLst>
              <a:ext uri="{FF2B5EF4-FFF2-40B4-BE49-F238E27FC236}">
                <a16:creationId xmlns:a16="http://schemas.microsoft.com/office/drawing/2014/main" id="{BFB58B75-22AD-0510-8C40-5B3564330D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685" t="-19685" r="-19685" b="19685"/>
          <a:stretch/>
        </p:blipFill>
        <p:spPr>
          <a:xfrm>
            <a:off x="7683105" y="845078"/>
            <a:ext cx="3184748" cy="318474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47" name="Graphic 46" descr="Normal Distribution outline">
            <a:extLst>
              <a:ext uri="{FF2B5EF4-FFF2-40B4-BE49-F238E27FC236}">
                <a16:creationId xmlns:a16="http://schemas.microsoft.com/office/drawing/2014/main" id="{05555245-8B36-6D32-D2A7-B994576450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685" t="-19685" r="-19685" b="19685"/>
          <a:stretch/>
        </p:blipFill>
        <p:spPr>
          <a:xfrm>
            <a:off x="9098899" y="1229847"/>
            <a:ext cx="3184748" cy="3184748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61E749-9E54-81FF-A4B9-64F0C7A37C5E}"/>
              </a:ext>
            </a:extLst>
          </p:cNvPr>
          <p:cNvCxnSpPr>
            <a:cxnSpLocks/>
          </p:cNvCxnSpPr>
          <p:nvPr/>
        </p:nvCxnSpPr>
        <p:spPr>
          <a:xfrm flipV="1">
            <a:off x="9647251" y="1892871"/>
            <a:ext cx="0" cy="1521955"/>
          </a:xfrm>
          <a:prstGeom prst="straightConnector1">
            <a:avLst/>
          </a:prstGeom>
          <a:ln w="33147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E5039A0-A3CF-CDD3-ED17-5EC0183E8BF0}"/>
              </a:ext>
            </a:extLst>
          </p:cNvPr>
          <p:cNvCxnSpPr>
            <a:cxnSpLocks/>
          </p:cNvCxnSpPr>
          <p:nvPr/>
        </p:nvCxnSpPr>
        <p:spPr>
          <a:xfrm>
            <a:off x="9647251" y="3414826"/>
            <a:ext cx="1543572" cy="895235"/>
          </a:xfrm>
          <a:prstGeom prst="straightConnector1">
            <a:avLst/>
          </a:prstGeom>
          <a:ln w="33147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05EA00-C381-25F3-6785-CE0178142419}"/>
              </a:ext>
            </a:extLst>
          </p:cNvPr>
          <p:cNvCxnSpPr>
            <a:cxnSpLocks/>
          </p:cNvCxnSpPr>
          <p:nvPr/>
        </p:nvCxnSpPr>
        <p:spPr>
          <a:xfrm flipH="1">
            <a:off x="8122228" y="3414826"/>
            <a:ext cx="1525022" cy="895235"/>
          </a:xfrm>
          <a:prstGeom prst="straightConnector1">
            <a:avLst/>
          </a:prstGeom>
          <a:ln w="33147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93C90F-0CF3-F9AD-9D42-BE38D5C74CCD}"/>
              </a:ext>
            </a:extLst>
          </p:cNvPr>
          <p:cNvGrpSpPr/>
          <p:nvPr/>
        </p:nvGrpSpPr>
        <p:grpSpPr>
          <a:xfrm>
            <a:off x="8925019" y="3969635"/>
            <a:ext cx="1465560" cy="766440"/>
            <a:chOff x="8925019" y="3969635"/>
            <a:chExt cx="146556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720F95-6399-BFD4-B063-FC6D5F8F1914}"/>
                    </a:ext>
                  </a:extLst>
                </p14:cNvPr>
                <p14:cNvContentPartPr/>
                <p14:nvPr/>
              </p14:nvContentPartPr>
              <p14:xfrm>
                <a:off x="9558979" y="3969635"/>
                <a:ext cx="1080" cy="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720F95-6399-BFD4-B063-FC6D5F8F19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339" y="3906995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11898B-3525-A6E9-A1AE-BABB9C948BAF}"/>
                    </a:ext>
                  </a:extLst>
                </p14:cNvPr>
                <p14:cNvContentPartPr/>
                <p14:nvPr/>
              </p14:nvContentPartPr>
              <p14:xfrm>
                <a:off x="9696859" y="3996635"/>
                <a:ext cx="3240" cy="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11898B-3525-A6E9-A1AE-BABB9C948B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33859" y="3933995"/>
                  <a:ext cx="128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FD1B1-FD45-FD95-E883-C11DD67974F1}"/>
                    </a:ext>
                  </a:extLst>
                </p14:cNvPr>
                <p14:cNvContentPartPr/>
                <p14:nvPr/>
              </p14:nvContentPartPr>
              <p14:xfrm>
                <a:off x="9247939" y="4091315"/>
                <a:ext cx="6480" cy="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FD1B1-FD45-FD95-E883-C11DD67974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84939" y="4028315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986140-D836-1AAC-A088-1D870E79BD5C}"/>
                    </a:ext>
                  </a:extLst>
                </p14:cNvPr>
                <p14:cNvContentPartPr/>
                <p14:nvPr/>
              </p14:nvContentPartPr>
              <p14:xfrm>
                <a:off x="9324619" y="4379675"/>
                <a:ext cx="1080" cy="1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986140-D836-1AAC-A088-1D870E79BD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61619" y="4316675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B17DA0-A066-A8BA-D383-96EFE0ED1537}"/>
                    </a:ext>
                  </a:extLst>
                </p14:cNvPr>
                <p14:cNvContentPartPr/>
                <p14:nvPr/>
              </p14:nvContentPartPr>
              <p14:xfrm>
                <a:off x="9530899" y="4237475"/>
                <a:ext cx="108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B17DA0-A066-A8BA-D383-96EFE0ED15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68259" y="4174835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DA0CFD-EE09-6E0D-49C3-580DE4A9BC55}"/>
                    </a:ext>
                  </a:extLst>
                </p14:cNvPr>
                <p14:cNvContentPartPr/>
                <p14:nvPr/>
              </p14:nvContentPartPr>
              <p14:xfrm>
                <a:off x="9412819" y="4140275"/>
                <a:ext cx="3600" cy="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DA0CFD-EE09-6E0D-49C3-580DE4A9BC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49819" y="4077635"/>
                  <a:ext cx="129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145368-52EE-F184-F1EA-B3CC58C66FC6}"/>
                    </a:ext>
                  </a:extLst>
                </p14:cNvPr>
                <p14:cNvContentPartPr/>
                <p14:nvPr/>
              </p14:nvContentPartPr>
              <p14:xfrm>
                <a:off x="9669859" y="4197155"/>
                <a:ext cx="3600" cy="3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145368-52EE-F184-F1EA-B3CC58C66F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6859" y="4134155"/>
                  <a:ext cx="129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D91ADF-9CB4-3030-8022-69B96E5C9C40}"/>
                    </a:ext>
                  </a:extLst>
                </p14:cNvPr>
                <p14:cNvContentPartPr/>
                <p14:nvPr/>
              </p14:nvContentPartPr>
              <p14:xfrm>
                <a:off x="9839779" y="4256555"/>
                <a:ext cx="1404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D91ADF-9CB4-3030-8022-69B96E5C9C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77139" y="4193555"/>
                  <a:ext cx="139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C91B529-EFAF-401B-A833-458FFD9D977A}"/>
                    </a:ext>
                  </a:extLst>
                </p14:cNvPr>
                <p14:cNvContentPartPr/>
                <p14:nvPr/>
              </p14:nvContentPartPr>
              <p14:xfrm>
                <a:off x="9945259" y="4034435"/>
                <a:ext cx="144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C91B529-EFAF-401B-A833-458FFD9D97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82619" y="3971795"/>
                  <a:ext cx="127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93D790-5C33-2D02-57B7-6B5A17B7A8A1}"/>
                    </a:ext>
                  </a:extLst>
                </p14:cNvPr>
                <p14:cNvContentPartPr/>
                <p14:nvPr/>
              </p14:nvContentPartPr>
              <p14:xfrm>
                <a:off x="9961099" y="4212635"/>
                <a:ext cx="77040" cy="23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93D790-5C33-2D02-57B7-6B5A17B7A8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98099" y="4149995"/>
                  <a:ext cx="202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A08A1B-97F9-DF32-E58F-04B0490F834F}"/>
                    </a:ext>
                  </a:extLst>
                </p14:cNvPr>
                <p14:cNvContentPartPr/>
                <p14:nvPr/>
              </p14:nvContentPartPr>
              <p14:xfrm>
                <a:off x="9547099" y="4448435"/>
                <a:ext cx="3600" cy="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A08A1B-97F9-DF32-E58F-04B0490F83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84459" y="4385435"/>
                  <a:ext cx="129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563006-9A03-8C3F-9954-1A074F8B106A}"/>
                    </a:ext>
                  </a:extLst>
                </p14:cNvPr>
                <p14:cNvContentPartPr/>
                <p14:nvPr/>
              </p14:nvContentPartPr>
              <p14:xfrm>
                <a:off x="9729619" y="4497035"/>
                <a:ext cx="3600" cy="2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563006-9A03-8C3F-9954-1A074F8B10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66979" y="4434035"/>
                  <a:ext cx="129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DEF0C1-98D9-57A6-5EF7-138830CB3306}"/>
                    </a:ext>
                  </a:extLst>
                </p14:cNvPr>
                <p14:cNvContentPartPr/>
                <p14:nvPr/>
              </p14:nvContentPartPr>
              <p14:xfrm>
                <a:off x="9239299" y="4571555"/>
                <a:ext cx="6480" cy="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DEF0C1-98D9-57A6-5EF7-138830CB330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76299" y="4508555"/>
                  <a:ext cx="132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FE391E-5856-CAD0-3C0C-6EF7B63A00FC}"/>
                    </a:ext>
                  </a:extLst>
                </p14:cNvPr>
                <p14:cNvContentPartPr/>
                <p14:nvPr/>
              </p14:nvContentPartPr>
              <p14:xfrm>
                <a:off x="9090259" y="4526195"/>
                <a:ext cx="8640" cy="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FE391E-5856-CAD0-3C0C-6EF7B63A00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27259" y="4463195"/>
                  <a:ext cx="134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A447B6-C567-3F8C-7928-F2F0D9F686E1}"/>
                    </a:ext>
                  </a:extLst>
                </p14:cNvPr>
                <p14:cNvContentPartPr/>
                <p14:nvPr/>
              </p14:nvContentPartPr>
              <p14:xfrm>
                <a:off x="9037339" y="4331075"/>
                <a:ext cx="6480" cy="1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A447B6-C567-3F8C-7928-F2F0D9F686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74339" y="4268075"/>
                  <a:ext cx="132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3C6ACE-6377-28FF-C4F7-A3C397A3D4EC}"/>
                    </a:ext>
                  </a:extLst>
                </p14:cNvPr>
                <p14:cNvContentPartPr/>
                <p14:nvPr/>
              </p14:nvContentPartPr>
              <p14:xfrm>
                <a:off x="9122659" y="4275275"/>
                <a:ext cx="3240" cy="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3C6ACE-6377-28FF-C4F7-A3C397A3D4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59659" y="4212635"/>
                  <a:ext cx="128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55AC6B-A5E2-00CF-4958-3452B617333E}"/>
                    </a:ext>
                  </a:extLst>
                </p14:cNvPr>
                <p14:cNvContentPartPr/>
                <p14:nvPr/>
              </p14:nvContentPartPr>
              <p14:xfrm>
                <a:off x="9201499" y="4414595"/>
                <a:ext cx="3240" cy="2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55AC6B-A5E2-00CF-4958-3452B617333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38499" y="4351955"/>
                  <a:ext cx="12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8BF2E8-3519-181F-DA98-C09EB34B27EF}"/>
                    </a:ext>
                  </a:extLst>
                </p14:cNvPr>
                <p14:cNvContentPartPr/>
                <p14:nvPr/>
              </p14:nvContentPartPr>
              <p14:xfrm>
                <a:off x="9620539" y="4734995"/>
                <a:ext cx="3240" cy="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8BF2E8-3519-181F-DA98-C09EB34B27E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57899" y="4672355"/>
                  <a:ext cx="128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655C51A-A996-5CAF-F18A-41CC0DFFA4DC}"/>
                    </a:ext>
                  </a:extLst>
                </p14:cNvPr>
                <p14:cNvContentPartPr/>
                <p14:nvPr/>
              </p14:nvContentPartPr>
              <p14:xfrm>
                <a:off x="9463579" y="4659035"/>
                <a:ext cx="252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655C51A-A996-5CAF-F18A-41CC0DFFA4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00579" y="4596035"/>
                  <a:ext cx="128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85813A-0FD5-5F7F-F536-F9F371EFB4F7}"/>
                    </a:ext>
                  </a:extLst>
                </p14:cNvPr>
                <p14:cNvContentPartPr/>
                <p14:nvPr/>
              </p14:nvContentPartPr>
              <p14:xfrm>
                <a:off x="9754099" y="4706915"/>
                <a:ext cx="2520" cy="1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85813A-0FD5-5F7F-F536-F9F371EFB4F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91099" y="4644275"/>
                  <a:ext cx="128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BC17FC-FBA3-B2A4-956D-8BCA9A1D6628}"/>
                    </a:ext>
                  </a:extLst>
                </p14:cNvPr>
                <p14:cNvContentPartPr/>
                <p14:nvPr/>
              </p14:nvContentPartPr>
              <p14:xfrm>
                <a:off x="9905659" y="4660115"/>
                <a:ext cx="2160" cy="1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BC17FC-FBA3-B2A4-956D-8BCA9A1D662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43019" y="4597115"/>
                  <a:ext cx="127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5CE266-CB5B-A91B-BD3F-3978828458FA}"/>
                    </a:ext>
                  </a:extLst>
                </p14:cNvPr>
                <p14:cNvContentPartPr/>
                <p14:nvPr/>
              </p14:nvContentPartPr>
              <p14:xfrm>
                <a:off x="10155859" y="4500275"/>
                <a:ext cx="3240" cy="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5CE266-CB5B-A91B-BD3F-3978828458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93219" y="4437275"/>
                  <a:ext cx="128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257E7E-2D83-984B-C32B-E007454E1FAE}"/>
                    </a:ext>
                  </a:extLst>
                </p14:cNvPr>
                <p14:cNvContentPartPr/>
                <p14:nvPr/>
              </p14:nvContentPartPr>
              <p14:xfrm>
                <a:off x="10154419" y="4344035"/>
                <a:ext cx="360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257E7E-2D83-984B-C32B-E007454E1F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91419" y="4281035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1BCDAD-84EA-904E-917D-2AE65BE76683}"/>
                    </a:ext>
                  </a:extLst>
                </p14:cNvPr>
                <p14:cNvContentPartPr/>
                <p14:nvPr/>
              </p14:nvContentPartPr>
              <p14:xfrm>
                <a:off x="10016179" y="4644995"/>
                <a:ext cx="1080" cy="1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1BCDAD-84EA-904E-917D-2AE65BE766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53179" y="4581995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E2A2D6-88C0-E29F-4684-F2872C4CA37F}"/>
                    </a:ext>
                  </a:extLst>
                </p14:cNvPr>
                <p14:cNvContentPartPr/>
                <p14:nvPr/>
              </p14:nvContentPartPr>
              <p14:xfrm>
                <a:off x="10083499" y="4574795"/>
                <a:ext cx="1440" cy="2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E2A2D6-88C0-E29F-4684-F2872C4CA3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20859" y="4511795"/>
                  <a:ext cx="127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C41218-66EF-597F-CAEF-AB6E416A06C7}"/>
                    </a:ext>
                  </a:extLst>
                </p14:cNvPr>
                <p14:cNvContentPartPr/>
                <p14:nvPr/>
              </p14:nvContentPartPr>
              <p14:xfrm>
                <a:off x="8941219" y="4444475"/>
                <a:ext cx="1080" cy="13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C41218-66EF-597F-CAEF-AB6E416A06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78219" y="4381475"/>
                  <a:ext cx="126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611EE51-AC4C-8110-00EC-AD5980EE3BF6}"/>
                    </a:ext>
                  </a:extLst>
                </p14:cNvPr>
                <p14:cNvContentPartPr/>
                <p14:nvPr/>
              </p14:nvContentPartPr>
              <p14:xfrm>
                <a:off x="8925019" y="4359515"/>
                <a:ext cx="3240" cy="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611EE51-AC4C-8110-00EC-AD5980EE3B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62019" y="4296875"/>
                  <a:ext cx="128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2D9AB2-36CF-5A4D-8916-616DFE703CF9}"/>
                    </a:ext>
                  </a:extLst>
                </p14:cNvPr>
                <p14:cNvContentPartPr/>
                <p14:nvPr/>
              </p14:nvContentPartPr>
              <p14:xfrm>
                <a:off x="8978299" y="4237115"/>
                <a:ext cx="3600" cy="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2D9AB2-36CF-5A4D-8916-616DFE703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15659" y="4174115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2D5A52-7217-6415-8F57-F0D6470A5884}"/>
                    </a:ext>
                  </a:extLst>
                </p14:cNvPr>
                <p14:cNvContentPartPr/>
                <p14:nvPr/>
              </p14:nvContentPartPr>
              <p14:xfrm>
                <a:off x="10079179" y="4115075"/>
                <a:ext cx="12960" cy="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2D5A52-7217-6415-8F57-F0D6470A58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16539" y="4052075"/>
                  <a:ext cx="138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E34CB3-9A44-EBFB-7ED8-38C3DC8A282B}"/>
                    </a:ext>
                  </a:extLst>
                </p14:cNvPr>
                <p14:cNvContentPartPr/>
                <p14:nvPr/>
              </p14:nvContentPartPr>
              <p14:xfrm>
                <a:off x="10167379" y="4195355"/>
                <a:ext cx="1440" cy="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E34CB3-9A44-EBFB-7ED8-38C3DC8A28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4379" y="4132715"/>
                  <a:ext cx="127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544FD2-7AD7-08E3-6B09-C42E68DA2AD1}"/>
                    </a:ext>
                  </a:extLst>
                </p14:cNvPr>
                <p14:cNvContentPartPr/>
                <p14:nvPr/>
              </p14:nvContentPartPr>
              <p14:xfrm>
                <a:off x="10166659" y="4092395"/>
                <a:ext cx="4320" cy="6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544FD2-7AD7-08E3-6B09-C42E68DA2A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04019" y="4029395"/>
                  <a:ext cx="129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9FE0CEC-331B-CB06-7253-0A4EDB7DB2D4}"/>
                    </a:ext>
                  </a:extLst>
                </p14:cNvPr>
                <p14:cNvContentPartPr/>
                <p14:nvPr/>
              </p14:nvContentPartPr>
              <p14:xfrm>
                <a:off x="10237579" y="4280675"/>
                <a:ext cx="2520" cy="4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9FE0CEC-331B-CB06-7253-0A4EDB7DB2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74579" y="4218035"/>
                  <a:ext cx="128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463849-193D-5A3C-B3F9-4F80EDA353A6}"/>
                    </a:ext>
                  </a:extLst>
                </p14:cNvPr>
                <p14:cNvContentPartPr/>
                <p14:nvPr/>
              </p14:nvContentPartPr>
              <p14:xfrm>
                <a:off x="10261339" y="4382915"/>
                <a:ext cx="1080" cy="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463849-193D-5A3C-B3F9-4F80EDA353A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98339" y="4319915"/>
                  <a:ext cx="126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3A68DD-741D-CCBC-7F19-A64BD46B6A76}"/>
                    </a:ext>
                  </a:extLst>
                </p14:cNvPr>
                <p14:cNvContentPartPr/>
                <p14:nvPr/>
              </p14:nvContentPartPr>
              <p14:xfrm>
                <a:off x="10333699" y="4210475"/>
                <a:ext cx="2520" cy="6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3A68DD-741D-CCBC-7F19-A64BD46B6A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70699" y="4147835"/>
                  <a:ext cx="128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D1EE5A0-BA3C-5FD9-FFD2-B74673CDEA9B}"/>
                    </a:ext>
                  </a:extLst>
                </p14:cNvPr>
                <p14:cNvContentPartPr/>
                <p14:nvPr/>
              </p14:nvContentPartPr>
              <p14:xfrm>
                <a:off x="10383739" y="4367075"/>
                <a:ext cx="6840" cy="14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D1EE5A0-BA3C-5FD9-FFD2-B74673CDEA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21099" y="4304435"/>
                  <a:ext cx="13248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2406ED0-314D-2CD7-EDD2-03B599537F6D}"/>
                  </a:ext>
                </a:extLst>
              </p14:cNvPr>
              <p14:cNvContentPartPr/>
              <p14:nvPr/>
            </p14:nvContentPartPr>
            <p14:xfrm>
              <a:off x="9305539" y="4250435"/>
              <a:ext cx="5760" cy="5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2406ED0-314D-2CD7-EDD2-03B599537F6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42899" y="4187795"/>
                <a:ext cx="131400" cy="131040"/>
              </a:xfrm>
              <a:prstGeom prst="rect">
                <a:avLst/>
              </a:prstGeom>
            </p:spPr>
          </p:pic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7125DB24-EF3F-6FF3-1461-E73E276C5BBC}"/>
              </a:ext>
            </a:extLst>
          </p:cNvPr>
          <p:cNvSpPr txBox="1"/>
          <p:nvPr/>
        </p:nvSpPr>
        <p:spPr>
          <a:xfrm rot="19723536">
            <a:off x="8060947" y="1922331"/>
            <a:ext cx="13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Π(</a:t>
            </a:r>
            <a:r>
              <a:rPr lang="es-ES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ES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|Σ,Y)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934FCDD-058C-B351-BB72-45F84071F2F2}"/>
              </a:ext>
            </a:extLst>
          </p:cNvPr>
          <p:cNvSpPr txBox="1"/>
          <p:nvPr/>
        </p:nvSpPr>
        <p:spPr>
          <a:xfrm rot="1763160">
            <a:off x="9950659" y="1969191"/>
            <a:ext cx="13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Π(Σ|</a:t>
            </a:r>
            <a:r>
              <a:rPr lang="es-ES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ES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,Y)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378861B0-E928-188E-2F0E-3CC462DDFF9E}"/>
              </a:ext>
            </a:extLst>
          </p:cNvPr>
          <p:cNvCxnSpPr>
            <a:cxnSpLocks/>
          </p:cNvCxnSpPr>
          <p:nvPr/>
        </p:nvCxnSpPr>
        <p:spPr>
          <a:xfrm flipV="1">
            <a:off x="5007076" y="2005223"/>
            <a:ext cx="5606644" cy="1734435"/>
          </a:xfrm>
          <a:prstGeom prst="curvedConnector4">
            <a:avLst>
              <a:gd name="adj1" fmla="val 43286"/>
              <a:gd name="adj2" fmla="val 147605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5ED8B727-E28F-D97C-41A6-2C7FAA5C59A7}"/>
              </a:ext>
            </a:extLst>
          </p:cNvPr>
          <p:cNvCxnSpPr>
            <a:cxnSpLocks/>
          </p:cNvCxnSpPr>
          <p:nvPr/>
        </p:nvCxnSpPr>
        <p:spPr>
          <a:xfrm flipV="1">
            <a:off x="4707524" y="2286918"/>
            <a:ext cx="3997819" cy="1288129"/>
          </a:xfrm>
          <a:prstGeom prst="curvedConnector2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7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D2D63C6-1DFC-5310-FEDE-BD1F11029BD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3F0E779A-7D1D-477E-4D55-823AAD1D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E0E9A764-FE56-F4E8-CF12-444650211E3B}"/>
              </a:ext>
            </a:extLst>
          </p:cNvPr>
          <p:cNvSpPr txBox="1"/>
          <p:nvPr/>
        </p:nvSpPr>
        <p:spPr>
          <a:xfrm>
            <a:off x="105273" y="248289"/>
            <a:ext cx="955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Signal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Adaptive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Variables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Selector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Sparsity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176C2747-8392-FCA2-AED5-13F0B10D3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0260" y="819874"/>
            <a:ext cx="5291740" cy="4848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A56E4-0D8E-63EA-CB65-FE37C0727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89" y="1929808"/>
            <a:ext cx="3679924" cy="2014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D8AE5D-2263-501F-1AE0-632B009FD453}"/>
              </a:ext>
            </a:extLst>
          </p:cNvPr>
          <p:cNvSpPr txBox="1"/>
          <p:nvPr/>
        </p:nvSpPr>
        <p:spPr>
          <a:xfrm>
            <a:off x="7522931" y="5640133"/>
            <a:ext cx="4412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…the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matrix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estimated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coefficients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sparsified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enhance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interpretability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892A6-38FA-ECF3-B3BD-AA5609947BEF}"/>
              </a:ext>
            </a:extLst>
          </p:cNvPr>
          <p:cNvSpPr txBox="1"/>
          <p:nvPr/>
        </p:nvSpPr>
        <p:spPr>
          <a:xfrm>
            <a:off x="122354" y="1281503"/>
            <a:ext cx="635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Signal Adaptive Variable Selector is an automated post-processing technique useful for distinguishing between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signal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null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parameters…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32B4DCB-A57B-D1CA-3E0E-13023679AC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1763" y="3460864"/>
            <a:ext cx="1873765" cy="816985"/>
          </a:xfrm>
          <a:prstGeom prst="curvedConnector3">
            <a:avLst>
              <a:gd name="adj1" fmla="val 50000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51ED906-2B28-D690-9DC8-B861B1D3C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11" y="3838951"/>
            <a:ext cx="5195266" cy="923329"/>
          </a:xfrm>
          <a:prstGeom prst="rect">
            <a:avLst/>
          </a:prstGeom>
        </p:spPr>
      </p:pic>
      <p:sp>
        <p:nvSpPr>
          <p:cNvPr id="27" name="Left Bracket 26">
            <a:extLst>
              <a:ext uri="{FF2B5EF4-FFF2-40B4-BE49-F238E27FC236}">
                <a16:creationId xmlns:a16="http://schemas.microsoft.com/office/drawing/2014/main" id="{ADF329A7-5044-C63E-229E-90F41D0BDEE6}"/>
              </a:ext>
            </a:extLst>
          </p:cNvPr>
          <p:cNvSpPr/>
          <p:nvPr/>
        </p:nvSpPr>
        <p:spPr>
          <a:xfrm rot="5400000">
            <a:off x="839929" y="3694190"/>
            <a:ext cx="115685" cy="289521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ECFC19F3-093D-D776-906E-6B33D6FE0915}"/>
              </a:ext>
            </a:extLst>
          </p:cNvPr>
          <p:cNvSpPr/>
          <p:nvPr/>
        </p:nvSpPr>
        <p:spPr>
          <a:xfrm rot="5400000">
            <a:off x="2984096" y="3680730"/>
            <a:ext cx="105548" cy="266402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392E7822-089F-649B-5A4A-170EC28EA198}"/>
              </a:ext>
            </a:extLst>
          </p:cNvPr>
          <p:cNvSpPr/>
          <p:nvPr/>
        </p:nvSpPr>
        <p:spPr>
          <a:xfrm rot="5400000">
            <a:off x="3480239" y="3676829"/>
            <a:ext cx="105548" cy="266402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5AB9EBA8-33C2-E19E-6288-E7115C3F840F}"/>
              </a:ext>
            </a:extLst>
          </p:cNvPr>
          <p:cNvSpPr/>
          <p:nvPr/>
        </p:nvSpPr>
        <p:spPr>
          <a:xfrm rot="5400000">
            <a:off x="5167441" y="3647906"/>
            <a:ext cx="105548" cy="266402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9DCC48-1F25-CE0D-D8C6-D34E5EA30193}"/>
              </a:ext>
            </a:extLst>
          </p:cNvPr>
          <p:cNvSpPr txBox="1"/>
          <p:nvPr/>
        </p:nvSpPr>
        <p:spPr>
          <a:xfrm>
            <a:off x="475426" y="2625663"/>
            <a:ext cx="84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Sparse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8A318-454C-C8F0-96CE-0581034DB755}"/>
              </a:ext>
            </a:extLst>
          </p:cNvPr>
          <p:cNvSpPr txBox="1"/>
          <p:nvPr/>
        </p:nvSpPr>
        <p:spPr>
          <a:xfrm>
            <a:off x="2012776" y="2673860"/>
            <a:ext cx="85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Shrank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42AE7-9655-24ED-CCF4-E082B5DF6407}"/>
              </a:ext>
            </a:extLst>
          </p:cNvPr>
          <p:cNvSpPr txBox="1"/>
          <p:nvPr/>
        </p:nvSpPr>
        <p:spPr>
          <a:xfrm>
            <a:off x="3705543" y="2671704"/>
            <a:ext cx="84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matrix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BF441-697E-59AF-7B34-D9BC836C4E4C}"/>
              </a:ext>
            </a:extLst>
          </p:cNvPr>
          <p:cNvSpPr txBox="1"/>
          <p:nvPr/>
        </p:nvSpPr>
        <p:spPr>
          <a:xfrm>
            <a:off x="5385589" y="2671665"/>
            <a:ext cx="126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Penalization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term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D676EE-BB2C-BEC5-86FE-04C7049895DA}"/>
              </a:ext>
            </a:extLst>
          </p:cNvPr>
          <p:cNvCxnSpPr>
            <a:cxnSpLocks/>
            <a:stCxn id="27" idx="1"/>
            <a:endCxn id="33" idx="2"/>
          </p:cNvCxnSpPr>
          <p:nvPr/>
        </p:nvCxnSpPr>
        <p:spPr>
          <a:xfrm flipV="1">
            <a:off x="897771" y="2933440"/>
            <a:ext cx="0" cy="84766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5FF1E73C-8727-28C2-BB12-80340325310A}"/>
              </a:ext>
            </a:extLst>
          </p:cNvPr>
          <p:cNvSpPr/>
          <p:nvPr/>
        </p:nvSpPr>
        <p:spPr>
          <a:xfrm>
            <a:off x="1366339" y="5174301"/>
            <a:ext cx="728060" cy="802018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Double Bracket 61">
            <a:extLst>
              <a:ext uri="{FF2B5EF4-FFF2-40B4-BE49-F238E27FC236}">
                <a16:creationId xmlns:a16="http://schemas.microsoft.com/office/drawing/2014/main" id="{90D3C8D1-0A09-4FCC-8F63-4DFD3E81DA96}"/>
              </a:ext>
            </a:extLst>
          </p:cNvPr>
          <p:cNvSpPr/>
          <p:nvPr/>
        </p:nvSpPr>
        <p:spPr>
          <a:xfrm>
            <a:off x="4321832" y="5200667"/>
            <a:ext cx="728060" cy="802018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0B73-ED3E-DB66-0C61-17CC616FD13F}"/>
              </a:ext>
            </a:extLst>
          </p:cNvPr>
          <p:cNvSpPr txBox="1"/>
          <p:nvPr/>
        </p:nvSpPr>
        <p:spPr>
          <a:xfrm>
            <a:off x="1314161" y="5200667"/>
            <a:ext cx="829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1 1 0 1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1 0 1 1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1 1 1 1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4" name="Graphic 63" descr="Arrow: Straight with solid fill">
            <a:extLst>
              <a:ext uri="{FF2B5EF4-FFF2-40B4-BE49-F238E27FC236}">
                <a16:creationId xmlns:a16="http://schemas.microsoft.com/office/drawing/2014/main" id="{9BB1611F-5AF0-9909-1800-1DD57BA88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62913" y="4841891"/>
            <a:ext cx="1475348" cy="147534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F07509C-FB4E-0ACF-FDC9-4C3E446260A4}"/>
              </a:ext>
            </a:extLst>
          </p:cNvPr>
          <p:cNvSpPr txBox="1"/>
          <p:nvPr/>
        </p:nvSpPr>
        <p:spPr>
          <a:xfrm>
            <a:off x="4257793" y="5230548"/>
            <a:ext cx="829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0 1 0 0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1 0 1 0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0 0 0 0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2F007F-953D-BD5C-77B4-C17C5E6B8B59}"/>
              </a:ext>
            </a:extLst>
          </p:cNvPr>
          <p:cNvCxnSpPr>
            <a:cxnSpLocks/>
            <a:stCxn id="28" idx="1"/>
            <a:endCxn id="35" idx="3"/>
          </p:cNvCxnSpPr>
          <p:nvPr/>
        </p:nvCxnSpPr>
        <p:spPr>
          <a:xfrm rot="16200000" flipV="1">
            <a:off x="2486824" y="3211111"/>
            <a:ext cx="933408" cy="166684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3C6DB67-318C-1163-5218-5B9DADFBA1CA}"/>
              </a:ext>
            </a:extLst>
          </p:cNvPr>
          <p:cNvCxnSpPr>
            <a:cxnSpLocks/>
            <a:stCxn id="29" idx="1"/>
            <a:endCxn id="36" idx="1"/>
          </p:cNvCxnSpPr>
          <p:nvPr/>
        </p:nvCxnSpPr>
        <p:spPr>
          <a:xfrm rot="5400000" flipH="1" flipV="1">
            <a:off x="3207307" y="3259020"/>
            <a:ext cx="823942" cy="172530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E35CAF9-FED8-BE62-3569-0B77E8325C09}"/>
              </a:ext>
            </a:extLst>
          </p:cNvPr>
          <p:cNvCxnSpPr>
            <a:cxnSpLocks/>
            <a:stCxn id="30" idx="1"/>
            <a:endCxn id="37" idx="1"/>
          </p:cNvCxnSpPr>
          <p:nvPr/>
        </p:nvCxnSpPr>
        <p:spPr>
          <a:xfrm rot="5400000" flipH="1" flipV="1">
            <a:off x="4905373" y="3248117"/>
            <a:ext cx="795058" cy="165374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3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BAAAFF3C-81F5-0898-FE3C-92E42CD9785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5E5C70CF-2D5C-EA87-177A-D4DCFF493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01F8F475-31BC-82CF-C205-D1C3769733AB}"/>
              </a:ext>
            </a:extLst>
          </p:cNvPr>
          <p:cNvSpPr txBox="1"/>
          <p:nvPr/>
        </p:nvSpPr>
        <p:spPr>
          <a:xfrm>
            <a:off x="105273" y="248289"/>
            <a:ext cx="9554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Full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Period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BVAR</a:t>
            </a:r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649932FE-2015-0164-CED4-D81E5BDC3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41" y="1174376"/>
            <a:ext cx="5500884" cy="5500884"/>
          </a:xfrm>
          <a:prstGeom prst="rect">
            <a:avLst/>
          </a:prstGeom>
        </p:spPr>
      </p:pic>
      <p:pic>
        <p:nvPicPr>
          <p:cNvPr id="13" name="Picture 12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5D6D92C8-CF5D-2316-A18D-F8BB77A3A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" y="1108827"/>
            <a:ext cx="5654749" cy="565474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6A25215-F73E-5CC2-2787-8DBDC9C92B49}"/>
              </a:ext>
            </a:extLst>
          </p:cNvPr>
          <p:cNvSpPr/>
          <p:nvPr/>
        </p:nvSpPr>
        <p:spPr>
          <a:xfrm>
            <a:off x="233310" y="1368981"/>
            <a:ext cx="5418742" cy="5151089"/>
          </a:xfrm>
          <a:prstGeom prst="ellipse">
            <a:avLst/>
          </a:prstGeom>
          <a:noFill/>
          <a:ln w="38100">
            <a:solidFill>
              <a:srgbClr val="051C5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877233-7A1F-CA6B-250F-1F478318B2BE}"/>
              </a:ext>
            </a:extLst>
          </p:cNvPr>
          <p:cNvSpPr/>
          <p:nvPr/>
        </p:nvSpPr>
        <p:spPr>
          <a:xfrm>
            <a:off x="6539948" y="1360656"/>
            <a:ext cx="5418742" cy="5151089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8" name="Graphic 47" descr="Flip calendar outline">
            <a:extLst>
              <a:ext uri="{FF2B5EF4-FFF2-40B4-BE49-F238E27FC236}">
                <a16:creationId xmlns:a16="http://schemas.microsoft.com/office/drawing/2014/main" id="{1965B349-896E-2298-936B-8587D7163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4737" y="880707"/>
            <a:ext cx="1882526" cy="188252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2EDA856-0ED9-1C49-D58D-D2F67E205B43}"/>
              </a:ext>
            </a:extLst>
          </p:cNvPr>
          <p:cNvSpPr txBox="1"/>
          <p:nvPr/>
        </p:nvSpPr>
        <p:spPr>
          <a:xfrm>
            <a:off x="5443330" y="1632907"/>
            <a:ext cx="1305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01/01/2016</a:t>
            </a:r>
          </a:p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-------------</a:t>
            </a:r>
          </a:p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31/07/2023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281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9AB63021-8DD0-D63D-A4C2-D5BF428B475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33A70E7-6834-85F6-4A72-53D0D57C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0396AE8F-2FB5-44D1-E31B-251E027EE265}"/>
              </a:ext>
            </a:extLst>
          </p:cNvPr>
          <p:cNvSpPr txBox="1"/>
          <p:nvPr/>
        </p:nvSpPr>
        <p:spPr>
          <a:xfrm>
            <a:off x="105273" y="248289"/>
            <a:ext cx="7281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Rolling Window BVAR: Densities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B69481-29F2-B3B6-1C83-1B6671E99C2B}"/>
              </a:ext>
            </a:extLst>
          </p:cNvPr>
          <p:cNvCxnSpPr>
            <a:cxnSpLocks/>
          </p:cNvCxnSpPr>
          <p:nvPr/>
        </p:nvCxnSpPr>
        <p:spPr>
          <a:xfrm>
            <a:off x="660952" y="1824149"/>
            <a:ext cx="3611217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59492E-A6B1-5015-94F6-71BE44F9B646}"/>
              </a:ext>
            </a:extLst>
          </p:cNvPr>
          <p:cNvSpPr txBox="1"/>
          <p:nvPr/>
        </p:nvSpPr>
        <p:spPr>
          <a:xfrm>
            <a:off x="0" y="1230065"/>
            <a:ext cx="1573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01/01/2016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D6E-3180-BAEF-C13B-2A6F7D127176}"/>
              </a:ext>
            </a:extLst>
          </p:cNvPr>
          <p:cNvSpPr txBox="1"/>
          <p:nvPr/>
        </p:nvSpPr>
        <p:spPr>
          <a:xfrm>
            <a:off x="3485321" y="1215690"/>
            <a:ext cx="1573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31/07/2023</a:t>
            </a:r>
            <a:endParaRPr lang="en-GB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E7F4D-CA59-F402-E542-D45EC8AC4116}"/>
              </a:ext>
            </a:extLst>
          </p:cNvPr>
          <p:cNvCxnSpPr>
            <a:cxnSpLocks/>
          </p:cNvCxnSpPr>
          <p:nvPr/>
        </p:nvCxnSpPr>
        <p:spPr>
          <a:xfrm>
            <a:off x="660952" y="2128463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894610-D43C-CF21-DC54-2518B29E8679}"/>
              </a:ext>
            </a:extLst>
          </p:cNvPr>
          <p:cNvCxnSpPr>
            <a:cxnSpLocks/>
          </p:cNvCxnSpPr>
          <p:nvPr/>
        </p:nvCxnSpPr>
        <p:spPr>
          <a:xfrm>
            <a:off x="941965" y="2384842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9A861E-0030-2E86-F748-53541BE9035C}"/>
              </a:ext>
            </a:extLst>
          </p:cNvPr>
          <p:cNvCxnSpPr>
            <a:cxnSpLocks/>
          </p:cNvCxnSpPr>
          <p:nvPr/>
        </p:nvCxnSpPr>
        <p:spPr>
          <a:xfrm>
            <a:off x="1210917" y="2636974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4607C1-43FB-9863-BE1B-C80BDA165DF3}"/>
              </a:ext>
            </a:extLst>
          </p:cNvPr>
          <p:cNvCxnSpPr>
            <a:cxnSpLocks/>
          </p:cNvCxnSpPr>
          <p:nvPr/>
        </p:nvCxnSpPr>
        <p:spPr>
          <a:xfrm>
            <a:off x="1491930" y="2886385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EF073D-30FF-6720-AD30-736D6F60EDD3}"/>
              </a:ext>
            </a:extLst>
          </p:cNvPr>
          <p:cNvCxnSpPr>
            <a:cxnSpLocks/>
          </p:cNvCxnSpPr>
          <p:nvPr/>
        </p:nvCxnSpPr>
        <p:spPr>
          <a:xfrm>
            <a:off x="3172238" y="4375679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65A5E-2F35-7C4F-3F03-E95E733F9BBD}"/>
              </a:ext>
            </a:extLst>
          </p:cNvPr>
          <p:cNvCxnSpPr>
            <a:cxnSpLocks/>
          </p:cNvCxnSpPr>
          <p:nvPr/>
        </p:nvCxnSpPr>
        <p:spPr>
          <a:xfrm>
            <a:off x="2591860" y="2886385"/>
            <a:ext cx="1680309" cy="148929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92554D-AE8C-6758-A7A3-83FFDF53C65E}"/>
              </a:ext>
            </a:extLst>
          </p:cNvPr>
          <p:cNvCxnSpPr>
            <a:cxnSpLocks/>
          </p:cNvCxnSpPr>
          <p:nvPr/>
        </p:nvCxnSpPr>
        <p:spPr>
          <a:xfrm>
            <a:off x="1491930" y="2895390"/>
            <a:ext cx="1647008" cy="1462283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93B5682-816E-75A6-A313-E8DDB0240327}"/>
              </a:ext>
            </a:extLst>
          </p:cNvPr>
          <p:cNvSpPr/>
          <p:nvPr/>
        </p:nvSpPr>
        <p:spPr>
          <a:xfrm rot="16200000">
            <a:off x="716799" y="2352488"/>
            <a:ext cx="102134" cy="213825"/>
          </a:xfrm>
          <a:prstGeom prst="leftBrace">
            <a:avLst>
              <a:gd name="adj1" fmla="val 14843"/>
              <a:gd name="adj2" fmla="val 50000"/>
            </a:avLst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2AD4FD-7D57-9CC4-B3F6-4121F84A6625}"/>
              </a:ext>
            </a:extLst>
          </p:cNvPr>
          <p:cNvSpPr txBox="1"/>
          <p:nvPr/>
        </p:nvSpPr>
        <p:spPr>
          <a:xfrm>
            <a:off x="572297" y="2498474"/>
            <a:ext cx="42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D840701E-6BF5-1796-0C2F-7FAC907D2382}"/>
              </a:ext>
            </a:extLst>
          </p:cNvPr>
          <p:cNvSpPr/>
          <p:nvPr/>
        </p:nvSpPr>
        <p:spPr>
          <a:xfrm rot="16200000">
            <a:off x="3674209" y="3972626"/>
            <a:ext cx="95992" cy="1099931"/>
          </a:xfrm>
          <a:prstGeom prst="leftBrace">
            <a:avLst>
              <a:gd name="adj1" fmla="val 14843"/>
              <a:gd name="adj2" fmla="val 50000"/>
            </a:avLst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ACE8A8-1993-3180-B5D5-CB88923B4A4D}"/>
              </a:ext>
            </a:extLst>
          </p:cNvPr>
          <p:cNvSpPr txBox="1"/>
          <p:nvPr/>
        </p:nvSpPr>
        <p:spPr>
          <a:xfrm>
            <a:off x="3507653" y="4567818"/>
            <a:ext cx="52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791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557D76-1A31-0B6F-72AA-F222B2BAB07E}"/>
              </a:ext>
            </a:extLst>
          </p:cNvPr>
          <p:cNvSpPr txBox="1"/>
          <p:nvPr/>
        </p:nvSpPr>
        <p:spPr>
          <a:xfrm>
            <a:off x="1812232" y="1979654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6FACA9-AA9A-2BE3-74F1-414387565984}"/>
              </a:ext>
            </a:extLst>
          </p:cNvPr>
          <p:cNvSpPr txBox="1"/>
          <p:nvPr/>
        </p:nvSpPr>
        <p:spPr>
          <a:xfrm>
            <a:off x="2093244" y="2240933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053206-AE00-E492-0842-F92F829333B0}"/>
              </a:ext>
            </a:extLst>
          </p:cNvPr>
          <p:cNvSpPr txBox="1"/>
          <p:nvPr/>
        </p:nvSpPr>
        <p:spPr>
          <a:xfrm>
            <a:off x="2362196" y="2490343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6FEAA-0DB6-CEFF-A8C1-869342E77804}"/>
              </a:ext>
            </a:extLst>
          </p:cNvPr>
          <p:cNvSpPr txBox="1"/>
          <p:nvPr/>
        </p:nvSpPr>
        <p:spPr>
          <a:xfrm>
            <a:off x="2668413" y="2738884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0E6EEB-83D7-FB2B-E704-0B16C013E55F}"/>
              </a:ext>
            </a:extLst>
          </p:cNvPr>
          <p:cNvSpPr txBox="1"/>
          <p:nvPr/>
        </p:nvSpPr>
        <p:spPr>
          <a:xfrm>
            <a:off x="4328082" y="4219173"/>
            <a:ext cx="40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</a:t>
            </a:r>
          </a:p>
        </p:txBody>
      </p:sp>
      <p:pic>
        <p:nvPicPr>
          <p:cNvPr id="47" name="Picture 46" descr="A graph with green line&#10;&#10;Description automatically generated">
            <a:extLst>
              <a:ext uri="{FF2B5EF4-FFF2-40B4-BE49-F238E27FC236}">
                <a16:creationId xmlns:a16="http://schemas.microsoft.com/office/drawing/2014/main" id="{F508CC47-107A-20F1-9136-4CCDF95C2A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7"/>
          <a:stretch/>
        </p:blipFill>
        <p:spPr>
          <a:xfrm>
            <a:off x="6457081" y="1232471"/>
            <a:ext cx="5393392" cy="2515743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49" name="Picture 48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ABE76BAF-6160-BC19-B8B8-E1B5E659A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1" y="3990104"/>
            <a:ext cx="5393392" cy="2694738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4E4E1-D1C4-6D90-E177-38551A8B56E7}"/>
              </a:ext>
            </a:extLst>
          </p:cNvPr>
          <p:cNvSpPr txBox="1"/>
          <p:nvPr/>
        </p:nvSpPr>
        <p:spPr>
          <a:xfrm>
            <a:off x="341527" y="5541807"/>
            <a:ext cx="471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determine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networks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describing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spreads co-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movements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evolve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time.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32A230-FCC9-E24A-1279-2FBCB0664E99}"/>
              </a:ext>
            </a:extLst>
          </p:cNvPr>
          <p:cNvSpPr txBox="1"/>
          <p:nvPr/>
        </p:nvSpPr>
        <p:spPr>
          <a:xfrm>
            <a:off x="5642653" y="2319601"/>
            <a:ext cx="511935" cy="301787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DENSITIES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F7751B-8385-35C8-CBA1-43416B71A800}"/>
              </a:ext>
            </a:extLst>
          </p:cNvPr>
          <p:cNvCxnSpPr>
            <a:cxnSpLocks/>
          </p:cNvCxnSpPr>
          <p:nvPr/>
        </p:nvCxnSpPr>
        <p:spPr>
          <a:xfrm flipH="1">
            <a:off x="7988127" y="4004675"/>
            <a:ext cx="12823" cy="2365501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50ACE8-9B11-7D10-7C86-EDCAC9CA08DE}"/>
              </a:ext>
            </a:extLst>
          </p:cNvPr>
          <p:cNvCxnSpPr>
            <a:cxnSpLocks/>
          </p:cNvCxnSpPr>
          <p:nvPr/>
        </p:nvCxnSpPr>
        <p:spPr>
          <a:xfrm>
            <a:off x="7996676" y="1499347"/>
            <a:ext cx="8549" cy="2248867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Covid-19 with solid fill">
            <a:extLst>
              <a:ext uri="{FF2B5EF4-FFF2-40B4-BE49-F238E27FC236}">
                <a16:creationId xmlns:a16="http://schemas.microsoft.com/office/drawing/2014/main" id="{05C5FA0F-8144-AD6F-C1F7-21DD8AF54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9198" y="1242886"/>
            <a:ext cx="294956" cy="29495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A4346C-A740-FD0A-19B6-B22957099C02}"/>
              </a:ext>
            </a:extLst>
          </p:cNvPr>
          <p:cNvCxnSpPr>
            <a:cxnSpLocks/>
          </p:cNvCxnSpPr>
          <p:nvPr/>
        </p:nvCxnSpPr>
        <p:spPr>
          <a:xfrm flipH="1">
            <a:off x="10117608" y="3990104"/>
            <a:ext cx="8549" cy="2380072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E2F0A4-B760-D2FC-17C6-4D030A9430D4}"/>
              </a:ext>
            </a:extLst>
          </p:cNvPr>
          <p:cNvCxnSpPr>
            <a:cxnSpLocks/>
          </p:cNvCxnSpPr>
          <p:nvPr/>
        </p:nvCxnSpPr>
        <p:spPr>
          <a:xfrm flipH="1">
            <a:off x="10126157" y="1423726"/>
            <a:ext cx="17098" cy="2324488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Soldier male with solid fill">
            <a:extLst>
              <a:ext uri="{FF2B5EF4-FFF2-40B4-BE49-F238E27FC236}">
                <a16:creationId xmlns:a16="http://schemas.microsoft.com/office/drawing/2014/main" id="{35BE00F8-1C64-6D4B-F1C1-C31BB0D48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4824" y="1266052"/>
            <a:ext cx="259764" cy="259764"/>
          </a:xfrm>
          <a:prstGeom prst="rect">
            <a:avLst/>
          </a:prstGeom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2D8A0EA-B2B6-A30C-1AA6-6F8CA835BA56}"/>
              </a:ext>
            </a:extLst>
          </p:cNvPr>
          <p:cNvSpPr/>
          <p:nvPr/>
        </p:nvSpPr>
        <p:spPr>
          <a:xfrm>
            <a:off x="6076052" y="2850561"/>
            <a:ext cx="288980" cy="2087832"/>
          </a:xfrm>
          <a:prstGeom prst="leftBrace">
            <a:avLst/>
          </a:prstGeom>
          <a:ln w="25400">
            <a:solidFill>
              <a:srgbClr val="051C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94C857B-EBAB-C3AE-390F-6B3107FF16C5}"/>
              </a:ext>
            </a:extLst>
          </p:cNvPr>
          <p:cNvCxnSpPr>
            <a:cxnSpLocks/>
          </p:cNvCxnSpPr>
          <p:nvPr/>
        </p:nvCxnSpPr>
        <p:spPr>
          <a:xfrm>
            <a:off x="8707618" y="3990104"/>
            <a:ext cx="0" cy="2380072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872BA7-2945-7056-D94D-D503C2C87126}"/>
              </a:ext>
            </a:extLst>
          </p:cNvPr>
          <p:cNvCxnSpPr>
            <a:cxnSpLocks/>
          </p:cNvCxnSpPr>
          <p:nvPr/>
        </p:nvCxnSpPr>
        <p:spPr>
          <a:xfrm>
            <a:off x="8707618" y="1402451"/>
            <a:ext cx="0" cy="2380072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Needle with solid fill">
            <a:extLst>
              <a:ext uri="{FF2B5EF4-FFF2-40B4-BE49-F238E27FC236}">
                <a16:creationId xmlns:a16="http://schemas.microsoft.com/office/drawing/2014/main" id="{9FF8BB9F-1C7C-0AA2-CEFF-520F98F6C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0332" y="1256838"/>
            <a:ext cx="304954" cy="3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8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52CE4DD2-F748-01C9-68C9-B6B2BD37D29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7CF25644-5053-3705-9E56-BB532B2C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97E67C0C-DE97-BE0B-E032-18EA62BDCDBC}"/>
              </a:ext>
            </a:extLst>
          </p:cNvPr>
          <p:cNvSpPr txBox="1"/>
          <p:nvPr/>
        </p:nvSpPr>
        <p:spPr>
          <a:xfrm>
            <a:off x="105273" y="248289"/>
            <a:ext cx="9662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Rolling window BVAR: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Betweenness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Centrality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9E8E7-E4FB-4DE3-8ED2-D6ADB1C66F8F}"/>
              </a:ext>
            </a:extLst>
          </p:cNvPr>
          <p:cNvSpPr txBox="1"/>
          <p:nvPr/>
        </p:nvSpPr>
        <p:spPr>
          <a:xfrm>
            <a:off x="329449" y="1143938"/>
            <a:ext cx="386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Measures the extent to which a node lies on </a:t>
            </a:r>
            <a:r>
              <a:rPr lang="en-GB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paths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between other vertices…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BFBEB-1D95-4A26-8247-580A5916667A}"/>
              </a:ext>
            </a:extLst>
          </p:cNvPr>
          <p:cNvSpPr txBox="1"/>
          <p:nvPr/>
        </p:nvSpPr>
        <p:spPr>
          <a:xfrm>
            <a:off x="7964859" y="5748255"/>
            <a:ext cx="3887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…nodes with high betweenness have considerable </a:t>
            </a:r>
            <a:r>
              <a:rPr lang="en-GB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influence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within a network.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ED557D5-96CD-2CE8-3115-570D53FEA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0" y="2282995"/>
            <a:ext cx="5406697" cy="3274197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903CD18-4F03-EDF5-EF9C-850E0FA2D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26" y="2282995"/>
            <a:ext cx="5407232" cy="3274197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EDB5790-30FC-CCBA-E549-0E3359050C97}"/>
              </a:ext>
            </a:extLst>
          </p:cNvPr>
          <p:cNvSpPr/>
          <p:nvPr/>
        </p:nvSpPr>
        <p:spPr>
          <a:xfrm rot="5400000">
            <a:off x="2093455" y="5251029"/>
            <a:ext cx="275734" cy="1059171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C6BCFD-98FA-0C59-17A6-37836C6ECCE6}"/>
              </a:ext>
            </a:extLst>
          </p:cNvPr>
          <p:cNvCxnSpPr>
            <a:cxnSpLocks/>
          </p:cNvCxnSpPr>
          <p:nvPr/>
        </p:nvCxnSpPr>
        <p:spPr>
          <a:xfrm flipH="1">
            <a:off x="1701366" y="2282995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DFBEA3-B966-3C97-55A4-D05571FE017C}"/>
              </a:ext>
            </a:extLst>
          </p:cNvPr>
          <p:cNvCxnSpPr>
            <a:cxnSpLocks/>
          </p:cNvCxnSpPr>
          <p:nvPr/>
        </p:nvCxnSpPr>
        <p:spPr>
          <a:xfrm flipH="1">
            <a:off x="2793442" y="2275458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FC7E-1006-CDAE-D824-7D623190F6E4}"/>
              </a:ext>
            </a:extLst>
          </p:cNvPr>
          <p:cNvCxnSpPr>
            <a:cxnSpLocks/>
          </p:cNvCxnSpPr>
          <p:nvPr/>
        </p:nvCxnSpPr>
        <p:spPr>
          <a:xfrm flipH="1">
            <a:off x="3802125" y="2275458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826667F-9376-E3AF-7522-051572F80239}"/>
              </a:ext>
            </a:extLst>
          </p:cNvPr>
          <p:cNvSpPr/>
          <p:nvPr/>
        </p:nvSpPr>
        <p:spPr>
          <a:xfrm rot="5400000">
            <a:off x="3147365" y="5288826"/>
            <a:ext cx="275734" cy="983580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C5952E8-7296-1736-23EF-35773284802F}"/>
              </a:ext>
            </a:extLst>
          </p:cNvPr>
          <p:cNvSpPr/>
          <p:nvPr/>
        </p:nvSpPr>
        <p:spPr>
          <a:xfrm rot="5400000">
            <a:off x="4014555" y="5427749"/>
            <a:ext cx="275734" cy="705732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C98668-14C0-6E6F-0DE5-0B415F41E666}"/>
              </a:ext>
            </a:extLst>
          </p:cNvPr>
          <p:cNvCxnSpPr>
            <a:cxnSpLocks/>
          </p:cNvCxnSpPr>
          <p:nvPr/>
        </p:nvCxnSpPr>
        <p:spPr>
          <a:xfrm flipH="1">
            <a:off x="4506395" y="2282995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2EED4C-8152-E7D0-D34C-469A36E39E11}"/>
              </a:ext>
            </a:extLst>
          </p:cNvPr>
          <p:cNvSpPr txBox="1"/>
          <p:nvPr/>
        </p:nvSpPr>
        <p:spPr>
          <a:xfrm>
            <a:off x="1701736" y="6004037"/>
            <a:ext cx="10913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1-S.Chartered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2-Handlesbanken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3-ING Group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4-HSBC</a:t>
            </a:r>
          </a:p>
          <a:p>
            <a:pPr marL="228600" indent="-228600">
              <a:buFont typeface="+mj-lt"/>
              <a:buAutoNum type="arabicPeriod"/>
            </a:pP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92B24-F93D-9764-C8A1-402028445BFD}"/>
              </a:ext>
            </a:extLst>
          </p:cNvPr>
          <p:cNvSpPr txBox="1"/>
          <p:nvPr/>
        </p:nvSpPr>
        <p:spPr>
          <a:xfrm>
            <a:off x="2793072" y="6007322"/>
            <a:ext cx="109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1-S.Chartered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2-BNP Paribas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70325-996A-3641-87CA-9420D0F6E0B1}"/>
              </a:ext>
            </a:extLst>
          </p:cNvPr>
          <p:cNvSpPr txBox="1"/>
          <p:nvPr/>
        </p:nvSpPr>
        <p:spPr>
          <a:xfrm>
            <a:off x="3712049" y="5996501"/>
            <a:ext cx="109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1-UBS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2-Cr.Agricole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3-Deutsche Bk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2B2171DB-4D5C-87C6-A88B-FA49522E8355}"/>
              </a:ext>
            </a:extLst>
          </p:cNvPr>
          <p:cNvSpPr/>
          <p:nvPr/>
        </p:nvSpPr>
        <p:spPr>
          <a:xfrm rot="16200000">
            <a:off x="7855289" y="1724224"/>
            <a:ext cx="3911505" cy="5405957"/>
          </a:xfrm>
          <a:custGeom>
            <a:avLst/>
            <a:gdLst>
              <a:gd name="connsiteX0" fmla="*/ 1955752 w 3911505"/>
              <a:gd name="connsiteY0" fmla="*/ 0 h 5405957"/>
              <a:gd name="connsiteX1" fmla="*/ 3910871 w 3911505"/>
              <a:gd name="connsiteY1" fmla="*/ 2634135 h 5405957"/>
              <a:gd name="connsiteX2" fmla="*/ 3382989 w 3911505"/>
              <a:gd name="connsiteY2" fmla="*/ 2652723 h 5405957"/>
              <a:gd name="connsiteX3" fmla="*/ 2913761 w 3911505"/>
              <a:gd name="connsiteY3" fmla="*/ 2669245 h 5405957"/>
              <a:gd name="connsiteX4" fmla="*/ 2464084 w 3911505"/>
              <a:gd name="connsiteY4" fmla="*/ 2685080 h 5405957"/>
              <a:gd name="connsiteX5" fmla="*/ 1955753 w 3911505"/>
              <a:gd name="connsiteY5" fmla="*/ 2702979 h 5405957"/>
              <a:gd name="connsiteX6" fmla="*/ 1955752 w 3911505"/>
              <a:gd name="connsiteY6" fmla="*/ 0 h 5405957"/>
              <a:gd name="connsiteX0" fmla="*/ 1955752 w 3911505"/>
              <a:gd name="connsiteY0" fmla="*/ 0 h 5405957"/>
              <a:gd name="connsiteX1" fmla="*/ 3910871 w 3911505"/>
              <a:gd name="connsiteY1" fmla="*/ 2634135 h 540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11505" h="5405957" stroke="0" extrusionOk="0">
                <a:moveTo>
                  <a:pt x="1955752" y="0"/>
                </a:moveTo>
                <a:cubicBezTo>
                  <a:pt x="2909821" y="-65790"/>
                  <a:pt x="3785046" y="1205698"/>
                  <a:pt x="3910871" y="2634135"/>
                </a:cubicBezTo>
                <a:cubicBezTo>
                  <a:pt x="3709984" y="2661820"/>
                  <a:pt x="3489707" y="2634836"/>
                  <a:pt x="3382989" y="2652723"/>
                </a:cubicBezTo>
                <a:cubicBezTo>
                  <a:pt x="3276271" y="2670610"/>
                  <a:pt x="3113679" y="2635251"/>
                  <a:pt x="2913761" y="2669245"/>
                </a:cubicBezTo>
                <a:cubicBezTo>
                  <a:pt x="2713843" y="2703240"/>
                  <a:pt x="2661843" y="2640815"/>
                  <a:pt x="2464084" y="2685080"/>
                </a:cubicBezTo>
                <a:cubicBezTo>
                  <a:pt x="2266325" y="2729345"/>
                  <a:pt x="2106301" y="2677339"/>
                  <a:pt x="1955753" y="2702979"/>
                </a:cubicBezTo>
                <a:cubicBezTo>
                  <a:pt x="2047993" y="1612158"/>
                  <a:pt x="1750861" y="869617"/>
                  <a:pt x="1955752" y="0"/>
                </a:cubicBezTo>
                <a:close/>
              </a:path>
              <a:path w="3911505" h="5405957" fill="none" extrusionOk="0">
                <a:moveTo>
                  <a:pt x="1955752" y="0"/>
                </a:moveTo>
                <a:cubicBezTo>
                  <a:pt x="2768348" y="344833"/>
                  <a:pt x="4152278" y="1318889"/>
                  <a:pt x="3910871" y="2634135"/>
                </a:cubicBezTo>
              </a:path>
              <a:path w="3911505" h="5405957" fill="none" stroke="0" extrusionOk="0">
                <a:moveTo>
                  <a:pt x="1955752" y="0"/>
                </a:moveTo>
                <a:cubicBezTo>
                  <a:pt x="2823524" y="181667"/>
                  <a:pt x="3857408" y="916417"/>
                  <a:pt x="3910871" y="2634135"/>
                </a:cubicBezTo>
              </a:path>
            </a:pathLst>
          </a:custGeom>
          <a:ln w="38100" cap="sq" cmpd="sng">
            <a:solidFill>
              <a:srgbClr val="051C59"/>
            </a:solidFill>
            <a:prstDash val="sysDot"/>
            <a:miter lim="800000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214789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A109BF7-F22A-BE7A-F32B-DCE49E309B98}"/>
              </a:ext>
            </a:extLst>
          </p:cNvPr>
          <p:cNvSpPr/>
          <p:nvPr/>
        </p:nvSpPr>
        <p:spPr>
          <a:xfrm rot="16200000">
            <a:off x="10013565" y="1675790"/>
            <a:ext cx="211718" cy="703902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E65664-6F9B-D9BA-C7BA-CB468278B76B}"/>
              </a:ext>
            </a:extLst>
          </p:cNvPr>
          <p:cNvCxnSpPr>
            <a:cxnSpLocks/>
          </p:cNvCxnSpPr>
          <p:nvPr/>
        </p:nvCxnSpPr>
        <p:spPr>
          <a:xfrm flipH="1">
            <a:off x="9767473" y="2275458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ED13D1-B67F-59E4-2ABE-14D09EFC3382}"/>
              </a:ext>
            </a:extLst>
          </p:cNvPr>
          <p:cNvCxnSpPr>
            <a:cxnSpLocks/>
          </p:cNvCxnSpPr>
          <p:nvPr/>
        </p:nvCxnSpPr>
        <p:spPr>
          <a:xfrm flipH="1">
            <a:off x="10471373" y="2282995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7AB47B-9951-3CB2-985D-B4894E0E67A8}"/>
              </a:ext>
            </a:extLst>
          </p:cNvPr>
          <p:cNvSpPr txBox="1"/>
          <p:nvPr/>
        </p:nvSpPr>
        <p:spPr>
          <a:xfrm>
            <a:off x="9662558" y="1508631"/>
            <a:ext cx="1091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1-Greece</a:t>
            </a:r>
          </a:p>
          <a:p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2-Spain</a:t>
            </a:r>
          </a:p>
        </p:txBody>
      </p:sp>
      <p:pic>
        <p:nvPicPr>
          <p:cNvPr id="40" name="Graphic 39" descr="Bank outline">
            <a:extLst>
              <a:ext uri="{FF2B5EF4-FFF2-40B4-BE49-F238E27FC236}">
                <a16:creationId xmlns:a16="http://schemas.microsoft.com/office/drawing/2014/main" id="{09316306-4171-6C2E-65E8-AE3E9AFF5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9594" y="5958105"/>
            <a:ext cx="479023" cy="47902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7AAC04-0479-0ADC-505C-57FC901A3D72}"/>
              </a:ext>
            </a:extLst>
          </p:cNvPr>
          <p:cNvCxnSpPr>
            <a:cxnSpLocks/>
          </p:cNvCxnSpPr>
          <p:nvPr/>
        </p:nvCxnSpPr>
        <p:spPr>
          <a:xfrm>
            <a:off x="7420156" y="6225726"/>
            <a:ext cx="526568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2287EA-3321-1381-D40A-56B14AE63BF5}"/>
              </a:ext>
            </a:extLst>
          </p:cNvPr>
          <p:cNvCxnSpPr>
            <a:cxnSpLocks/>
          </p:cNvCxnSpPr>
          <p:nvPr/>
        </p:nvCxnSpPr>
        <p:spPr>
          <a:xfrm>
            <a:off x="7149105" y="6437128"/>
            <a:ext cx="0" cy="161577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81242B-4011-3443-9FE0-77F0B071428B}"/>
              </a:ext>
            </a:extLst>
          </p:cNvPr>
          <p:cNvCxnSpPr>
            <a:cxnSpLocks/>
          </p:cNvCxnSpPr>
          <p:nvPr/>
        </p:nvCxnSpPr>
        <p:spPr>
          <a:xfrm>
            <a:off x="7420156" y="6386147"/>
            <a:ext cx="300790" cy="12374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925572-4E69-1D87-1B04-70DF5FFF80AF}"/>
              </a:ext>
            </a:extLst>
          </p:cNvPr>
          <p:cNvCxnSpPr>
            <a:cxnSpLocks/>
          </p:cNvCxnSpPr>
          <p:nvPr/>
        </p:nvCxnSpPr>
        <p:spPr>
          <a:xfrm flipV="1">
            <a:off x="7239682" y="5704358"/>
            <a:ext cx="330869" cy="281820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C6DE09-D8C4-4D06-1092-E9EB9820647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611497" y="6197617"/>
            <a:ext cx="298097" cy="73733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64B094-0D92-8E1F-94FA-956F77A0E6AA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149106" y="5725017"/>
            <a:ext cx="0" cy="23308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66BF82-8471-3CC7-68AA-28BDE049CE94}"/>
              </a:ext>
            </a:extLst>
          </p:cNvPr>
          <p:cNvCxnSpPr>
            <a:cxnSpLocks/>
          </p:cNvCxnSpPr>
          <p:nvPr/>
        </p:nvCxnSpPr>
        <p:spPr>
          <a:xfrm flipV="1">
            <a:off x="7388617" y="5958105"/>
            <a:ext cx="256129" cy="14396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89AA60-CE85-EB38-5FD9-C82D0AC7156F}"/>
              </a:ext>
            </a:extLst>
          </p:cNvPr>
          <p:cNvCxnSpPr>
            <a:cxnSpLocks/>
          </p:cNvCxnSpPr>
          <p:nvPr/>
        </p:nvCxnSpPr>
        <p:spPr>
          <a:xfrm flipH="1" flipV="1">
            <a:off x="6717340" y="5826402"/>
            <a:ext cx="298358" cy="196233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63F449-57B6-644A-22F8-CC2D79840712}"/>
              </a:ext>
            </a:extLst>
          </p:cNvPr>
          <p:cNvCxnSpPr>
            <a:cxnSpLocks/>
          </p:cNvCxnSpPr>
          <p:nvPr/>
        </p:nvCxnSpPr>
        <p:spPr>
          <a:xfrm flipH="1">
            <a:off x="6663000" y="6405639"/>
            <a:ext cx="249432" cy="163192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396B35-521A-2387-99B6-1974E92BF10B}"/>
              </a:ext>
            </a:extLst>
          </p:cNvPr>
          <p:cNvCxnSpPr>
            <a:cxnSpLocks/>
          </p:cNvCxnSpPr>
          <p:nvPr/>
        </p:nvCxnSpPr>
        <p:spPr>
          <a:xfrm>
            <a:off x="7279788" y="6437128"/>
            <a:ext cx="140368" cy="233088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E1A3E3-2CD6-56F9-D0C5-7E7688CC92B7}"/>
              </a:ext>
            </a:extLst>
          </p:cNvPr>
          <p:cNvCxnSpPr>
            <a:cxnSpLocks/>
          </p:cNvCxnSpPr>
          <p:nvPr/>
        </p:nvCxnSpPr>
        <p:spPr>
          <a:xfrm flipH="1" flipV="1">
            <a:off x="6513777" y="5950568"/>
            <a:ext cx="395817" cy="151505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ECFAB4-E756-A8B6-59A3-2AD1FBC633AF}"/>
              </a:ext>
            </a:extLst>
          </p:cNvPr>
          <p:cNvCxnSpPr>
            <a:cxnSpLocks/>
          </p:cNvCxnSpPr>
          <p:nvPr/>
        </p:nvCxnSpPr>
        <p:spPr>
          <a:xfrm flipH="1">
            <a:off x="6954170" y="6445272"/>
            <a:ext cx="106104" cy="284448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07B4D8-FDF9-1D03-9CC8-2B948C09FCA2}"/>
                  </a:ext>
                </a:extLst>
              </p14:cNvPr>
              <p14:cNvContentPartPr/>
              <p14:nvPr/>
            </p14:nvContentPartPr>
            <p14:xfrm>
              <a:off x="3736669" y="306646"/>
              <a:ext cx="18360" cy="7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07B4D8-FDF9-1D03-9CC8-2B948C09FC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0549" y="300526"/>
                <a:ext cx="30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B5464D-1D0A-219A-8A01-C1D620F33266}"/>
                  </a:ext>
                </a:extLst>
              </p14:cNvPr>
              <p14:cNvContentPartPr/>
              <p14:nvPr/>
            </p14:nvContentPartPr>
            <p14:xfrm>
              <a:off x="4675909" y="1461166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B5464D-1D0A-219A-8A01-C1D620F332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9789" y="145504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68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nk outline">
            <a:extLst>
              <a:ext uri="{FF2B5EF4-FFF2-40B4-BE49-F238E27FC236}">
                <a16:creationId xmlns:a16="http://schemas.microsoft.com/office/drawing/2014/main" id="{8FFAE05B-7634-0609-6A53-B9CCC182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5539" y="6005654"/>
            <a:ext cx="479023" cy="47902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257BD2-DCB7-9C63-69E7-AE7517BF4386}"/>
              </a:ext>
            </a:extLst>
          </p:cNvPr>
          <p:cNvCxnSpPr>
            <a:cxnSpLocks/>
          </p:cNvCxnSpPr>
          <p:nvPr/>
        </p:nvCxnSpPr>
        <p:spPr>
          <a:xfrm>
            <a:off x="7246101" y="6273275"/>
            <a:ext cx="328046" cy="0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852AAF-A9D2-092D-9D3B-C6D51D5F8B06}"/>
              </a:ext>
            </a:extLst>
          </p:cNvPr>
          <p:cNvCxnSpPr>
            <a:cxnSpLocks/>
          </p:cNvCxnSpPr>
          <p:nvPr/>
        </p:nvCxnSpPr>
        <p:spPr>
          <a:xfrm>
            <a:off x="6975050" y="6484677"/>
            <a:ext cx="0" cy="161577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33CC7C-9715-3B47-BF0B-FD2848FB3D25}"/>
              </a:ext>
            </a:extLst>
          </p:cNvPr>
          <p:cNvCxnSpPr>
            <a:cxnSpLocks/>
          </p:cNvCxnSpPr>
          <p:nvPr/>
        </p:nvCxnSpPr>
        <p:spPr>
          <a:xfrm>
            <a:off x="7246101" y="6433696"/>
            <a:ext cx="300790" cy="12374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8B3588-83AD-CD2D-6B2B-ABBC74104A5B}"/>
              </a:ext>
            </a:extLst>
          </p:cNvPr>
          <p:cNvCxnSpPr>
            <a:cxnSpLocks/>
          </p:cNvCxnSpPr>
          <p:nvPr/>
        </p:nvCxnSpPr>
        <p:spPr>
          <a:xfrm flipV="1">
            <a:off x="7146122" y="5766719"/>
            <a:ext cx="330869" cy="281820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893F9B-CEEB-A283-65F0-399F00E387E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37442" y="6245166"/>
            <a:ext cx="298097" cy="73733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478EDF-F042-0528-41B9-CFF53134F70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975051" y="5772566"/>
            <a:ext cx="0" cy="23308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A1BE7E-49BE-335E-6D7F-798ED015F529}"/>
              </a:ext>
            </a:extLst>
          </p:cNvPr>
          <p:cNvCxnSpPr>
            <a:cxnSpLocks/>
          </p:cNvCxnSpPr>
          <p:nvPr/>
        </p:nvCxnSpPr>
        <p:spPr>
          <a:xfrm flipV="1">
            <a:off x="7214562" y="6005654"/>
            <a:ext cx="256129" cy="14396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E55988-9BAA-3045-30DC-0D8EA7093B29}"/>
              </a:ext>
            </a:extLst>
          </p:cNvPr>
          <p:cNvCxnSpPr>
            <a:cxnSpLocks/>
          </p:cNvCxnSpPr>
          <p:nvPr/>
        </p:nvCxnSpPr>
        <p:spPr>
          <a:xfrm flipH="1" flipV="1">
            <a:off x="6623458" y="5832856"/>
            <a:ext cx="218185" cy="23732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DB307D-B114-AD91-FDD1-61778C50E7BE}"/>
              </a:ext>
            </a:extLst>
          </p:cNvPr>
          <p:cNvCxnSpPr>
            <a:cxnSpLocks/>
          </p:cNvCxnSpPr>
          <p:nvPr/>
        </p:nvCxnSpPr>
        <p:spPr>
          <a:xfrm flipH="1">
            <a:off x="6488945" y="6453188"/>
            <a:ext cx="249432" cy="163192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777CDB-1006-640A-49AA-C53C1714ED96}"/>
              </a:ext>
            </a:extLst>
          </p:cNvPr>
          <p:cNvCxnSpPr>
            <a:cxnSpLocks/>
          </p:cNvCxnSpPr>
          <p:nvPr/>
        </p:nvCxnSpPr>
        <p:spPr>
          <a:xfrm>
            <a:off x="7105733" y="6484677"/>
            <a:ext cx="140368" cy="233088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F528C-AA56-CD38-19D4-365E233341DC}"/>
              </a:ext>
            </a:extLst>
          </p:cNvPr>
          <p:cNvCxnSpPr>
            <a:cxnSpLocks/>
          </p:cNvCxnSpPr>
          <p:nvPr/>
        </p:nvCxnSpPr>
        <p:spPr>
          <a:xfrm flipH="1" flipV="1">
            <a:off x="6339722" y="5998117"/>
            <a:ext cx="395817" cy="151505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4">
            <a:extLst>
              <a:ext uri="{FF2B5EF4-FFF2-40B4-BE49-F238E27FC236}">
                <a16:creationId xmlns:a16="http://schemas.microsoft.com/office/drawing/2014/main" id="{0C601CD4-840C-A55E-DE15-B3ECECDECD4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299641D3-E538-6098-CC18-0F00C992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19" name="CasellaDiTesto 3">
            <a:extLst>
              <a:ext uri="{FF2B5EF4-FFF2-40B4-BE49-F238E27FC236}">
                <a16:creationId xmlns:a16="http://schemas.microsoft.com/office/drawing/2014/main" id="{F405F0CC-6CB4-CE03-0038-646E8BFD0DA9}"/>
              </a:ext>
            </a:extLst>
          </p:cNvPr>
          <p:cNvSpPr txBox="1"/>
          <p:nvPr/>
        </p:nvSpPr>
        <p:spPr>
          <a:xfrm>
            <a:off x="105273" y="248289"/>
            <a:ext cx="76673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Rolling Window BVAR: Page Rank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F200B4-708D-9677-A739-2CC772BE196B}"/>
              </a:ext>
            </a:extLst>
          </p:cNvPr>
          <p:cNvCxnSpPr>
            <a:cxnSpLocks/>
          </p:cNvCxnSpPr>
          <p:nvPr/>
        </p:nvCxnSpPr>
        <p:spPr>
          <a:xfrm flipH="1">
            <a:off x="6868947" y="6484677"/>
            <a:ext cx="106104" cy="284448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79E2A87-3F05-E437-3E02-F82942ED234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8" y="2291862"/>
            <a:ext cx="5407200" cy="3276000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/>
        </p:spPr>
      </p:pic>
      <p:pic>
        <p:nvPicPr>
          <p:cNvPr id="24" name="Picture 2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B63E09-BC42-E99D-83CA-2C66E07AB53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74" y="2296574"/>
            <a:ext cx="5407200" cy="3276000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8DB8E7-6262-3B53-43CF-26409FF47064}"/>
              </a:ext>
            </a:extLst>
          </p:cNvPr>
          <p:cNvSpPr txBox="1"/>
          <p:nvPr/>
        </p:nvSpPr>
        <p:spPr>
          <a:xfrm>
            <a:off x="314476" y="1154579"/>
            <a:ext cx="5072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quantifies how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influenceable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a node within a network, by considering how influenceable are the connected nodes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D09007-7119-B037-E88A-946F081A38CE}"/>
              </a:ext>
            </a:extLst>
          </p:cNvPr>
          <p:cNvSpPr txBox="1"/>
          <p:nvPr/>
        </p:nvSpPr>
        <p:spPr>
          <a:xfrm>
            <a:off x="7687259" y="5741417"/>
            <a:ext cx="416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…to determine the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vulnerability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each node, thus its level of exposure with respect the others.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0A7C55-ED58-B9DA-3384-2273E979D4E8}"/>
              </a:ext>
            </a:extLst>
          </p:cNvPr>
          <p:cNvCxnSpPr>
            <a:cxnSpLocks/>
          </p:cNvCxnSpPr>
          <p:nvPr/>
        </p:nvCxnSpPr>
        <p:spPr>
          <a:xfrm flipH="1">
            <a:off x="7638227" y="2291862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246F01-BCAB-D900-97CE-A29364239ADC}"/>
              </a:ext>
            </a:extLst>
          </p:cNvPr>
          <p:cNvCxnSpPr>
            <a:cxnSpLocks/>
          </p:cNvCxnSpPr>
          <p:nvPr/>
        </p:nvCxnSpPr>
        <p:spPr>
          <a:xfrm flipH="1">
            <a:off x="8300078" y="2286128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1A6AF-DBA7-D973-DEEC-535BFB172D70}"/>
              </a:ext>
            </a:extLst>
          </p:cNvPr>
          <p:cNvCxnSpPr>
            <a:cxnSpLocks/>
          </p:cNvCxnSpPr>
          <p:nvPr/>
        </p:nvCxnSpPr>
        <p:spPr>
          <a:xfrm flipH="1">
            <a:off x="9872054" y="2286128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8A28A53A-276E-EAA8-921E-B0576F546BF3}"/>
              </a:ext>
            </a:extLst>
          </p:cNvPr>
          <p:cNvSpPr/>
          <p:nvPr/>
        </p:nvSpPr>
        <p:spPr>
          <a:xfrm rot="16200000">
            <a:off x="7113824" y="1639068"/>
            <a:ext cx="182876" cy="799557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77971FB-85F4-6FDB-6C41-A07D715822E1}"/>
              </a:ext>
            </a:extLst>
          </p:cNvPr>
          <p:cNvSpPr/>
          <p:nvPr/>
        </p:nvSpPr>
        <p:spPr>
          <a:xfrm rot="16200000">
            <a:off x="7859123" y="1723959"/>
            <a:ext cx="182877" cy="624666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73CDCC91-7855-8538-901D-9CA0EA833398}"/>
              </a:ext>
            </a:extLst>
          </p:cNvPr>
          <p:cNvSpPr/>
          <p:nvPr/>
        </p:nvSpPr>
        <p:spPr>
          <a:xfrm rot="16200000">
            <a:off x="8992630" y="1248305"/>
            <a:ext cx="182877" cy="1575973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229292-B890-53CE-A40A-8F6F263C2ADA}"/>
              </a:ext>
            </a:extLst>
          </p:cNvPr>
          <p:cNvSpPr txBox="1"/>
          <p:nvPr/>
        </p:nvSpPr>
        <p:spPr>
          <a:xfrm>
            <a:off x="6918054" y="1723727"/>
            <a:ext cx="6560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Lithuania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770A66-D6AD-50E9-53E7-EDF535EA942B}"/>
              </a:ext>
            </a:extLst>
          </p:cNvPr>
          <p:cNvSpPr txBox="1"/>
          <p:nvPr/>
        </p:nvSpPr>
        <p:spPr>
          <a:xfrm>
            <a:off x="7599574" y="1723726"/>
            <a:ext cx="701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Czech</a:t>
            </a:r>
            <a:r>
              <a:rPr lang="it-IT" sz="7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Rep.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70901-985C-D337-C52A-7401A5464614}"/>
              </a:ext>
            </a:extLst>
          </p:cNvPr>
          <p:cNvSpPr txBox="1"/>
          <p:nvPr/>
        </p:nvSpPr>
        <p:spPr>
          <a:xfrm>
            <a:off x="8791200" y="1723725"/>
            <a:ext cx="7019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Bulgaria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07BE59DA-FE68-FCDC-8EB5-BA8088ECE57C}"/>
              </a:ext>
            </a:extLst>
          </p:cNvPr>
          <p:cNvSpPr/>
          <p:nvPr/>
        </p:nvSpPr>
        <p:spPr>
          <a:xfrm rot="5400000">
            <a:off x="2835383" y="4606356"/>
            <a:ext cx="199625" cy="2415039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8DB1E2-E9E5-45A4-FC74-50125B86A4EA}"/>
              </a:ext>
            </a:extLst>
          </p:cNvPr>
          <p:cNvCxnSpPr>
            <a:cxnSpLocks/>
          </p:cNvCxnSpPr>
          <p:nvPr/>
        </p:nvCxnSpPr>
        <p:spPr>
          <a:xfrm flipH="1">
            <a:off x="1727677" y="2286128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0295DB-0CA1-33E3-44E2-1266D024D401}"/>
              </a:ext>
            </a:extLst>
          </p:cNvPr>
          <p:cNvCxnSpPr>
            <a:cxnSpLocks/>
          </p:cNvCxnSpPr>
          <p:nvPr/>
        </p:nvCxnSpPr>
        <p:spPr>
          <a:xfrm>
            <a:off x="4180713" y="2286128"/>
            <a:ext cx="0" cy="3013473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BD3787-EE34-D8F3-8622-1CB6395988EE}"/>
              </a:ext>
            </a:extLst>
          </p:cNvPr>
          <p:cNvCxnSpPr>
            <a:cxnSpLocks/>
          </p:cNvCxnSpPr>
          <p:nvPr/>
        </p:nvCxnSpPr>
        <p:spPr>
          <a:xfrm flipH="1">
            <a:off x="4469659" y="2286128"/>
            <a:ext cx="370" cy="3281734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A3897A-CE31-4D67-042E-4BAAD9AB8692}"/>
              </a:ext>
            </a:extLst>
          </p:cNvPr>
          <p:cNvCxnSpPr>
            <a:cxnSpLocks/>
          </p:cNvCxnSpPr>
          <p:nvPr/>
        </p:nvCxnSpPr>
        <p:spPr>
          <a:xfrm>
            <a:off x="4180713" y="5419779"/>
            <a:ext cx="0" cy="148083"/>
          </a:xfrm>
          <a:prstGeom prst="line">
            <a:avLst/>
          </a:prstGeom>
          <a:ln w="12700" cmpd="sng">
            <a:solidFill>
              <a:schemeClr val="accent6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Brace 50">
            <a:extLst>
              <a:ext uri="{FF2B5EF4-FFF2-40B4-BE49-F238E27FC236}">
                <a16:creationId xmlns:a16="http://schemas.microsoft.com/office/drawing/2014/main" id="{2E82EAFE-68AC-7608-BCBC-65A99FF2294C}"/>
              </a:ext>
            </a:extLst>
          </p:cNvPr>
          <p:cNvSpPr/>
          <p:nvPr/>
        </p:nvSpPr>
        <p:spPr>
          <a:xfrm rot="5400000">
            <a:off x="4231781" y="5662996"/>
            <a:ext cx="186439" cy="288576"/>
          </a:xfrm>
          <a:prstGeom prst="rightBrace">
            <a:avLst>
              <a:gd name="adj1" fmla="val 8333"/>
              <a:gd name="adj2" fmla="val 50806"/>
            </a:avLst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3B35B6-7333-FFC9-20AC-FB83E544C3CB}"/>
              </a:ext>
            </a:extLst>
          </p:cNvPr>
          <p:cNvSpPr txBox="1"/>
          <p:nvPr/>
        </p:nvSpPr>
        <p:spPr>
          <a:xfrm>
            <a:off x="2679561" y="5948512"/>
            <a:ext cx="608871" cy="19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DZ Bank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67CE49-B23F-C983-52FA-79B999F5E06E}"/>
              </a:ext>
            </a:extLst>
          </p:cNvPr>
          <p:cNvSpPr txBox="1"/>
          <p:nvPr/>
        </p:nvSpPr>
        <p:spPr>
          <a:xfrm>
            <a:off x="4124866" y="5946892"/>
            <a:ext cx="608871" cy="19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LBBW</a:t>
            </a:r>
            <a:endParaRPr lang="en-GB" sz="7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8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Timeline" title="Timeline">
            <a:extLst>
              <a:ext uri="{FF2B5EF4-FFF2-40B4-BE49-F238E27FC236}">
                <a16:creationId xmlns:a16="http://schemas.microsoft.com/office/drawing/2014/main" id="{80E90EA6-F479-4B68-B9E1-1C3BA327F709}"/>
              </a:ext>
            </a:extLst>
          </p:cNvPr>
          <p:cNvGrpSpPr/>
          <p:nvPr/>
        </p:nvGrpSpPr>
        <p:grpSpPr>
          <a:xfrm>
            <a:off x="414945" y="3810189"/>
            <a:ext cx="11214665" cy="165471"/>
            <a:chOff x="418011" y="3346265"/>
            <a:chExt cx="11214665" cy="165471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60CCE5D-ECB2-4A25-ABD8-9C08E3FC417B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1BDAB50-CB43-4CDA-A153-680C3AD2A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29E3BD-5A12-4FFD-B1C1-90F4794AE974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632B552-5CE0-4F61-8227-D17EF98991EB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CA0E0ED-2B0C-4C9D-A1D5-FDBDA765B8F9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0E97CC2-3A8F-4FE7-8870-B3E9D1ECACA5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FD91290-3B48-4FA9-B818-25FA9E03C8CA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567788E-8E0F-4D00-8FF1-4B165095861B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CDC95D9-C03C-4F5D-AFB1-D0AE81264BC4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BF3CA6B-24E1-4940-AC23-5BCBBDE1ECF2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791226E-3A19-4DA3-AB9B-3EA9BD4F99C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ECA7BD4-0732-4C8E-9491-C30226178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6C6701-F2E7-4932-8C7E-DD6857011DF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9A24C7C-DD75-4CDA-8E9E-432042F4F352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E5916AC-0A29-43A7-B6B0-504998D9755F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CE8999A-CE76-47FC-BF29-6069644600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31041EE-1B35-41D4-8FBE-39465DC15FB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Arrow: U-Turn Milestone 1" title="Timeline Arrow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414945" y="3241957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cxnSp>
        <p:nvCxnSpPr>
          <p:cNvPr id="184" name="Connector Milestone 1" title="Connecter Line">
            <a:extLst>
              <a:ext uri="{FF2B5EF4-FFF2-40B4-BE49-F238E27FC236}">
                <a16:creationId xmlns:a16="http://schemas.microsoft.com/office/drawing/2014/main" id="{6540B9DE-D8F6-4EBE-8DC6-8E44C65F1330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H="1" flipV="1">
            <a:off x="1388681" y="2755700"/>
            <a:ext cx="1" cy="377529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Arrow: U-Turn Milestone 2" title="Timeline Arrow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 flipV="1">
            <a:off x="2239462" y="3892923"/>
            <a:ext cx="1536515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192" name="Arrow: U-Turn Milestone 3" title="Timeline Arrow">
            <a:extLst>
              <a:ext uri="{FF2B5EF4-FFF2-40B4-BE49-F238E27FC236}">
                <a16:creationId xmlns:a16="http://schemas.microsoft.com/office/drawing/2014/main" id="{1933FDD6-F066-4538-99D7-94C1D06624C3}"/>
              </a:ext>
            </a:extLst>
          </p:cNvPr>
          <p:cNvSpPr/>
          <p:nvPr/>
        </p:nvSpPr>
        <p:spPr>
          <a:xfrm>
            <a:off x="3530060" y="2657852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197" name="Arrow: U-Turn Milestone 4" title="Timeline Arrow">
            <a:extLst>
              <a:ext uri="{FF2B5EF4-FFF2-40B4-BE49-F238E27FC236}">
                <a16:creationId xmlns:a16="http://schemas.microsoft.com/office/drawing/2014/main" id="{E23F67B2-BA7A-475B-82FA-2AC38000CCA7}"/>
              </a:ext>
            </a:extLst>
          </p:cNvPr>
          <p:cNvSpPr/>
          <p:nvPr/>
        </p:nvSpPr>
        <p:spPr>
          <a:xfrm flipV="1">
            <a:off x="4180976" y="3892920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61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202" name="Arrow: U-Turn Milestone 5" title="Timeline Arrow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4823078" y="3241957"/>
            <a:ext cx="28414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61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208" name="Arrow: U-Turn Milestone 6a" title="Timeline Arrow">
            <a:extLst>
              <a:ext uri="{FF2B5EF4-FFF2-40B4-BE49-F238E27FC236}">
                <a16:creationId xmlns:a16="http://schemas.microsoft.com/office/drawing/2014/main" id="{F0525C47-CDE0-4E1B-AEF8-B7FC39073B28}"/>
              </a:ext>
            </a:extLst>
          </p:cNvPr>
          <p:cNvSpPr/>
          <p:nvPr/>
        </p:nvSpPr>
        <p:spPr>
          <a:xfrm flipV="1">
            <a:off x="7417465" y="3892922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220" name="Arrow: U-Turn Milestone 6b" title="Timeline Arrow">
            <a:extLst>
              <a:ext uri="{FF2B5EF4-FFF2-40B4-BE49-F238E27FC236}">
                <a16:creationId xmlns:a16="http://schemas.microsoft.com/office/drawing/2014/main" id="{8FAD98CD-7A29-4212-8CE4-048668E399DA}"/>
              </a:ext>
            </a:extLst>
          </p:cNvPr>
          <p:cNvSpPr/>
          <p:nvPr/>
        </p:nvSpPr>
        <p:spPr>
          <a:xfrm>
            <a:off x="8064275" y="3241957"/>
            <a:ext cx="8938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209" name="Arrow: U-Turn Milestone 6c" title="Timeline Arrow">
            <a:extLst>
              <a:ext uri="{FF2B5EF4-FFF2-40B4-BE49-F238E27FC236}">
                <a16:creationId xmlns:a16="http://schemas.microsoft.com/office/drawing/2014/main" id="{09BAEF3B-CE9C-4190-80A9-27539CEE3033}"/>
              </a:ext>
            </a:extLst>
          </p:cNvPr>
          <p:cNvSpPr/>
          <p:nvPr/>
        </p:nvSpPr>
        <p:spPr>
          <a:xfrm flipV="1">
            <a:off x="8712244" y="3892922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210" name="Arrow: U-Turn Milestone 7" title="Timeline Arrow">
            <a:extLst>
              <a:ext uri="{FF2B5EF4-FFF2-40B4-BE49-F238E27FC236}">
                <a16:creationId xmlns:a16="http://schemas.microsoft.com/office/drawing/2014/main" id="{058AE435-1F45-4B7B-8E34-B4AABA51CC48}"/>
              </a:ext>
            </a:extLst>
          </p:cNvPr>
          <p:cNvSpPr/>
          <p:nvPr/>
        </p:nvSpPr>
        <p:spPr>
          <a:xfrm>
            <a:off x="9367298" y="3241957"/>
            <a:ext cx="2055383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>
              <a:solidFill>
                <a:schemeClr val="tx1"/>
              </a:solidFill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D4AAB1D2-8A98-7CAD-3263-D0F441112E3F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6726D435-5679-5774-263F-977FFE9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A534892A-E4C0-8046-7D7C-DEC40E01ECEC}"/>
              </a:ext>
            </a:extLst>
          </p:cNvPr>
          <p:cNvSpPr txBox="1"/>
          <p:nvPr/>
        </p:nvSpPr>
        <p:spPr>
          <a:xfrm>
            <a:off x="105273" y="248289"/>
            <a:ext cx="4317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Recap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nettore 14">
            <a:extLst>
              <a:ext uri="{FF2B5EF4-FFF2-40B4-BE49-F238E27FC236}">
                <a16:creationId xmlns:a16="http://schemas.microsoft.com/office/drawing/2014/main" id="{BD3C16CD-14BE-8065-57D0-F232C3B2EE16}"/>
              </a:ext>
            </a:extLst>
          </p:cNvPr>
          <p:cNvSpPr/>
          <p:nvPr/>
        </p:nvSpPr>
        <p:spPr>
          <a:xfrm>
            <a:off x="1147019" y="313322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 descr="Euro with solid fill">
            <a:extLst>
              <a:ext uri="{FF2B5EF4-FFF2-40B4-BE49-F238E27FC236}">
                <a16:creationId xmlns:a16="http://schemas.microsoft.com/office/drawing/2014/main" id="{2903A034-01FD-674B-A372-333D709BC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9013" y="3215426"/>
            <a:ext cx="299337" cy="29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F34D5-ADAF-755C-C7F5-2993A2C7C5D4}"/>
              </a:ext>
            </a:extLst>
          </p:cNvPr>
          <p:cNvSpPr txBox="1"/>
          <p:nvPr/>
        </p:nvSpPr>
        <p:spPr>
          <a:xfrm>
            <a:off x="758419" y="2109369"/>
            <a:ext cx="126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Public </a:t>
            </a:r>
            <a:r>
              <a:rPr lang="it-IT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Debt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Connettore 14">
            <a:extLst>
              <a:ext uri="{FF2B5EF4-FFF2-40B4-BE49-F238E27FC236}">
                <a16:creationId xmlns:a16="http://schemas.microsoft.com/office/drawing/2014/main" id="{FE57E17E-6669-9546-04C8-FBF22D373447}"/>
              </a:ext>
            </a:extLst>
          </p:cNvPr>
          <p:cNvSpPr/>
          <p:nvPr/>
        </p:nvSpPr>
        <p:spPr>
          <a:xfrm>
            <a:off x="2767720" y="4213644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Graphic 23" descr="Upward trend with solid fill">
            <a:extLst>
              <a:ext uri="{FF2B5EF4-FFF2-40B4-BE49-F238E27FC236}">
                <a16:creationId xmlns:a16="http://schemas.microsoft.com/office/drawing/2014/main" id="{560BB2F6-709E-9648-5866-14CBBF583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9464" y="4271623"/>
            <a:ext cx="355002" cy="355002"/>
          </a:xfrm>
          <a:prstGeom prst="rect">
            <a:avLst/>
          </a:prstGeom>
        </p:spPr>
      </p:pic>
      <p:cxnSp>
        <p:nvCxnSpPr>
          <p:cNvPr id="25" name="Connector Milestone 1" title="Connecter Line">
            <a:extLst>
              <a:ext uri="{FF2B5EF4-FFF2-40B4-BE49-F238E27FC236}">
                <a16:creationId xmlns:a16="http://schemas.microsoft.com/office/drawing/2014/main" id="{E018AE19-46D8-7607-DC12-B0B5991880F6}"/>
              </a:ext>
            </a:extLst>
          </p:cNvPr>
          <p:cNvCxnSpPr>
            <a:cxnSpLocks/>
            <a:stCxn id="20" idx="4"/>
            <a:endCxn id="29" idx="0"/>
          </p:cNvCxnSpPr>
          <p:nvPr/>
        </p:nvCxnSpPr>
        <p:spPr>
          <a:xfrm flipH="1">
            <a:off x="3008886" y="4677376"/>
            <a:ext cx="497" cy="340290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41CEFC-920A-D041-15F9-55F391F97A78}"/>
              </a:ext>
            </a:extLst>
          </p:cNvPr>
          <p:cNvSpPr txBox="1"/>
          <p:nvPr/>
        </p:nvSpPr>
        <p:spPr>
          <a:xfrm>
            <a:off x="1894538" y="5017666"/>
            <a:ext cx="22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Economic</a:t>
            </a:r>
            <a:endParaRPr lang="it-IT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Growth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Connettore 14">
            <a:extLst>
              <a:ext uri="{FF2B5EF4-FFF2-40B4-BE49-F238E27FC236}">
                <a16:creationId xmlns:a16="http://schemas.microsoft.com/office/drawing/2014/main" id="{A6917B59-BCEC-7B72-6191-B902D6BC1CB6}"/>
              </a:ext>
            </a:extLst>
          </p:cNvPr>
          <p:cNvSpPr/>
          <p:nvPr/>
        </p:nvSpPr>
        <p:spPr>
          <a:xfrm>
            <a:off x="3735048" y="258179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6" name="Graphic 35" descr="Shield with solid fill">
            <a:extLst>
              <a:ext uri="{FF2B5EF4-FFF2-40B4-BE49-F238E27FC236}">
                <a16:creationId xmlns:a16="http://schemas.microsoft.com/office/drawing/2014/main" id="{33D315FD-79A8-815E-81C2-14E7C5E87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1884" y="2658838"/>
            <a:ext cx="309654" cy="309654"/>
          </a:xfrm>
          <a:prstGeom prst="rect">
            <a:avLst/>
          </a:prstGeom>
        </p:spPr>
      </p:pic>
      <p:cxnSp>
        <p:nvCxnSpPr>
          <p:cNvPr id="37" name="Connector Milestone 1" title="Connecter Line">
            <a:extLst>
              <a:ext uri="{FF2B5EF4-FFF2-40B4-BE49-F238E27FC236}">
                <a16:creationId xmlns:a16="http://schemas.microsoft.com/office/drawing/2014/main" id="{8784B02A-91E1-F711-4043-D363C1A83F15}"/>
              </a:ext>
            </a:extLst>
          </p:cNvPr>
          <p:cNvCxnSpPr>
            <a:cxnSpLocks/>
            <a:stCxn id="32" idx="0"/>
            <a:endCxn id="61" idx="2"/>
          </p:cNvCxnSpPr>
          <p:nvPr/>
        </p:nvCxnSpPr>
        <p:spPr>
          <a:xfrm flipV="1">
            <a:off x="3976711" y="2263826"/>
            <a:ext cx="1934" cy="317973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DEAE3-2076-E0E4-6D14-4665B0B5C8AD}"/>
              </a:ext>
            </a:extLst>
          </p:cNvPr>
          <p:cNvSpPr txBox="1"/>
          <p:nvPr/>
        </p:nvSpPr>
        <p:spPr>
          <a:xfrm>
            <a:off x="5440619" y="2397133"/>
            <a:ext cx="16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CDS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Connettore 14">
            <a:extLst>
              <a:ext uri="{FF2B5EF4-FFF2-40B4-BE49-F238E27FC236}">
                <a16:creationId xmlns:a16="http://schemas.microsoft.com/office/drawing/2014/main" id="{2642324D-58D1-4273-330B-5BCDA5F66C59}"/>
              </a:ext>
            </a:extLst>
          </p:cNvPr>
          <p:cNvSpPr/>
          <p:nvPr/>
        </p:nvSpPr>
        <p:spPr>
          <a:xfrm>
            <a:off x="4385964" y="4757874"/>
            <a:ext cx="483326" cy="463732"/>
          </a:xfrm>
          <a:prstGeom prst="flowChartConnector">
            <a:avLst/>
          </a:prstGeom>
          <a:solidFill>
            <a:srgbClr val="6177A6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4" name="Graphic 43" descr="Network outline">
            <a:extLst>
              <a:ext uri="{FF2B5EF4-FFF2-40B4-BE49-F238E27FC236}">
                <a16:creationId xmlns:a16="http://schemas.microsoft.com/office/drawing/2014/main" id="{89EC1B78-58E3-9097-7824-C2BD00D7A8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0805" y="4777770"/>
            <a:ext cx="392273" cy="392273"/>
          </a:xfrm>
          <a:prstGeom prst="rect">
            <a:avLst/>
          </a:prstGeom>
        </p:spPr>
      </p:pic>
      <p:cxnSp>
        <p:nvCxnSpPr>
          <p:cNvPr id="45" name="Connector Milestone 1" title="Connecter Line">
            <a:extLst>
              <a:ext uri="{FF2B5EF4-FFF2-40B4-BE49-F238E27FC236}">
                <a16:creationId xmlns:a16="http://schemas.microsoft.com/office/drawing/2014/main" id="{913D550A-B643-FBFC-67EE-1025FCBCD4CA}"/>
              </a:ext>
            </a:extLst>
          </p:cNvPr>
          <p:cNvCxnSpPr>
            <a:cxnSpLocks/>
            <a:stCxn id="40" idx="4"/>
            <a:endCxn id="47" idx="0"/>
          </p:cNvCxnSpPr>
          <p:nvPr/>
        </p:nvCxnSpPr>
        <p:spPr>
          <a:xfrm>
            <a:off x="4627627" y="5221606"/>
            <a:ext cx="0" cy="570117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DCE6558-3E2A-5672-4884-6EA3482A6978}"/>
              </a:ext>
            </a:extLst>
          </p:cNvPr>
          <p:cNvSpPr txBox="1"/>
          <p:nvPr/>
        </p:nvSpPr>
        <p:spPr>
          <a:xfrm>
            <a:off x="3339879" y="5791723"/>
            <a:ext cx="257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Interconnectedness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Connettore 14">
            <a:extLst>
              <a:ext uri="{FF2B5EF4-FFF2-40B4-BE49-F238E27FC236}">
                <a16:creationId xmlns:a16="http://schemas.microsoft.com/office/drawing/2014/main" id="{66FB2CB8-81FB-3FE3-D955-6FC87EA05514}"/>
              </a:ext>
            </a:extLst>
          </p:cNvPr>
          <p:cNvSpPr/>
          <p:nvPr/>
        </p:nvSpPr>
        <p:spPr>
          <a:xfrm>
            <a:off x="6002156" y="3133229"/>
            <a:ext cx="483326" cy="463732"/>
          </a:xfrm>
          <a:prstGeom prst="flowChartConnector">
            <a:avLst/>
          </a:prstGeom>
          <a:solidFill>
            <a:srgbClr val="6177A6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43E58A58-309E-B344-3BED-58EBD6855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8667" y="3180215"/>
            <a:ext cx="369757" cy="369757"/>
          </a:xfrm>
          <a:prstGeom prst="rect">
            <a:avLst/>
          </a:prstGeom>
        </p:spPr>
      </p:pic>
      <p:cxnSp>
        <p:nvCxnSpPr>
          <p:cNvPr id="57" name="Connector Milestone 1" title="Connecter Line">
            <a:extLst>
              <a:ext uri="{FF2B5EF4-FFF2-40B4-BE49-F238E27FC236}">
                <a16:creationId xmlns:a16="http://schemas.microsoft.com/office/drawing/2014/main" id="{F3520605-B9B9-11FD-8EF2-C7B92452F020}"/>
              </a:ext>
            </a:extLst>
          </p:cNvPr>
          <p:cNvCxnSpPr>
            <a:cxnSpLocks/>
            <a:stCxn id="54" idx="0"/>
            <a:endCxn id="39" idx="2"/>
          </p:cNvCxnSpPr>
          <p:nvPr/>
        </p:nvCxnSpPr>
        <p:spPr>
          <a:xfrm flipH="1" flipV="1">
            <a:off x="6241611" y="2766465"/>
            <a:ext cx="2208" cy="366764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55875F6-BFDE-B9E7-4119-645558BC6707}"/>
              </a:ext>
            </a:extLst>
          </p:cNvPr>
          <p:cNvSpPr txBox="1"/>
          <p:nvPr/>
        </p:nvSpPr>
        <p:spPr>
          <a:xfrm>
            <a:off x="3177653" y="1617495"/>
            <a:ext cx="160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for Action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Connettore 14">
            <a:extLst>
              <a:ext uri="{FF2B5EF4-FFF2-40B4-BE49-F238E27FC236}">
                <a16:creationId xmlns:a16="http://schemas.microsoft.com/office/drawing/2014/main" id="{A7622391-4EC4-2DF6-A8F9-BEFB19927748}"/>
              </a:ext>
            </a:extLst>
          </p:cNvPr>
          <p:cNvSpPr/>
          <p:nvPr/>
        </p:nvSpPr>
        <p:spPr>
          <a:xfrm>
            <a:off x="7622454" y="4209657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6" name="Graphic 135" descr="Single gear with solid fill">
            <a:extLst>
              <a:ext uri="{FF2B5EF4-FFF2-40B4-BE49-F238E27FC236}">
                <a16:creationId xmlns:a16="http://schemas.microsoft.com/office/drawing/2014/main" id="{3B7DF725-0B6F-0A08-19BB-34940C3A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1457" y="4236798"/>
            <a:ext cx="425319" cy="425319"/>
          </a:xfrm>
          <a:prstGeom prst="rect">
            <a:avLst/>
          </a:prstGeom>
        </p:spPr>
      </p:pic>
      <p:sp>
        <p:nvSpPr>
          <p:cNvPr id="138" name="Connettore 14">
            <a:extLst>
              <a:ext uri="{FF2B5EF4-FFF2-40B4-BE49-F238E27FC236}">
                <a16:creationId xmlns:a16="http://schemas.microsoft.com/office/drawing/2014/main" id="{A94608AD-37A7-5A62-6790-4FBFF34B5455}"/>
              </a:ext>
            </a:extLst>
          </p:cNvPr>
          <p:cNvSpPr/>
          <p:nvPr/>
        </p:nvSpPr>
        <p:spPr>
          <a:xfrm>
            <a:off x="8268990" y="3138118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9" name="Connettore 14">
            <a:extLst>
              <a:ext uri="{FF2B5EF4-FFF2-40B4-BE49-F238E27FC236}">
                <a16:creationId xmlns:a16="http://schemas.microsoft.com/office/drawing/2014/main" id="{BA283941-276A-6D28-804F-10920719E286}"/>
              </a:ext>
            </a:extLst>
          </p:cNvPr>
          <p:cNvSpPr/>
          <p:nvPr/>
        </p:nvSpPr>
        <p:spPr>
          <a:xfrm>
            <a:off x="8917233" y="4218405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1" name="Graphic 140" descr="Normal Distribution with solid fill">
            <a:extLst>
              <a:ext uri="{FF2B5EF4-FFF2-40B4-BE49-F238E27FC236}">
                <a16:creationId xmlns:a16="http://schemas.microsoft.com/office/drawing/2014/main" id="{46D047D2-B4D4-57AB-D6DE-3C4976D7E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0879" y="3174825"/>
            <a:ext cx="401365" cy="401365"/>
          </a:xfrm>
          <a:prstGeom prst="rect">
            <a:avLst/>
          </a:prstGeom>
        </p:spPr>
      </p:pic>
      <p:cxnSp>
        <p:nvCxnSpPr>
          <p:cNvPr id="142" name="Connector Milestone 1" title="Connecter Line">
            <a:extLst>
              <a:ext uri="{FF2B5EF4-FFF2-40B4-BE49-F238E27FC236}">
                <a16:creationId xmlns:a16="http://schemas.microsoft.com/office/drawing/2014/main" id="{719CFD47-9CAE-F90C-7106-34CC42BB824B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flipH="1" flipV="1">
            <a:off x="8508719" y="2457835"/>
            <a:ext cx="1934" cy="680283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Milestone 1" title="Connecter Line">
            <a:extLst>
              <a:ext uri="{FF2B5EF4-FFF2-40B4-BE49-F238E27FC236}">
                <a16:creationId xmlns:a16="http://schemas.microsoft.com/office/drawing/2014/main" id="{FFC6B17C-3ED7-A925-5973-E3538CC78F2A}"/>
              </a:ext>
            </a:extLst>
          </p:cNvPr>
          <p:cNvCxnSpPr>
            <a:cxnSpLocks/>
            <a:stCxn id="128" idx="4"/>
            <a:endCxn id="151" idx="0"/>
          </p:cNvCxnSpPr>
          <p:nvPr/>
        </p:nvCxnSpPr>
        <p:spPr>
          <a:xfrm flipH="1">
            <a:off x="7864116" y="4673389"/>
            <a:ext cx="1" cy="288937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2C113C9D-8571-BB34-A7C1-5904AD10B2FC}"/>
              </a:ext>
            </a:extLst>
          </p:cNvPr>
          <p:cNvSpPr txBox="1"/>
          <p:nvPr/>
        </p:nvSpPr>
        <p:spPr>
          <a:xfrm>
            <a:off x="7750390" y="2088503"/>
            <a:ext cx="151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Bayesian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E2B13C-C2B4-BBF9-B047-54ABF6F28F41}"/>
              </a:ext>
            </a:extLst>
          </p:cNvPr>
          <p:cNvSpPr txBox="1"/>
          <p:nvPr/>
        </p:nvSpPr>
        <p:spPr>
          <a:xfrm>
            <a:off x="7105787" y="4962326"/>
            <a:ext cx="151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5" name="Double Bracket 154">
            <a:extLst>
              <a:ext uri="{FF2B5EF4-FFF2-40B4-BE49-F238E27FC236}">
                <a16:creationId xmlns:a16="http://schemas.microsoft.com/office/drawing/2014/main" id="{D6C723AF-43DD-FA80-9639-3E625943A0D7}"/>
              </a:ext>
            </a:extLst>
          </p:cNvPr>
          <p:cNvSpPr/>
          <p:nvPr/>
        </p:nvSpPr>
        <p:spPr>
          <a:xfrm>
            <a:off x="9029837" y="4331360"/>
            <a:ext cx="258117" cy="24726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EE2B8D-6428-691E-BF84-C7152204CED7}"/>
              </a:ext>
            </a:extLst>
          </p:cNvPr>
          <p:cNvSpPr txBox="1"/>
          <p:nvPr/>
        </p:nvSpPr>
        <p:spPr>
          <a:xfrm>
            <a:off x="8976238" y="4310624"/>
            <a:ext cx="36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0 1 0 0</a:t>
            </a:r>
          </a:p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1 0 1 0</a:t>
            </a:r>
          </a:p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0 0 0 0</a:t>
            </a:r>
            <a:endParaRPr lang="en-GB" sz="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8" name="Connector Milestone 1" title="Connecter Line">
            <a:extLst>
              <a:ext uri="{FF2B5EF4-FFF2-40B4-BE49-F238E27FC236}">
                <a16:creationId xmlns:a16="http://schemas.microsoft.com/office/drawing/2014/main" id="{138EC734-4648-B065-52C4-49F41E3C3C64}"/>
              </a:ext>
            </a:extLst>
          </p:cNvPr>
          <p:cNvCxnSpPr>
            <a:cxnSpLocks/>
            <a:stCxn id="139" idx="4"/>
            <a:endCxn id="172" idx="0"/>
          </p:cNvCxnSpPr>
          <p:nvPr/>
        </p:nvCxnSpPr>
        <p:spPr>
          <a:xfrm flipH="1">
            <a:off x="9158895" y="4682137"/>
            <a:ext cx="1" cy="713313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C0FD686-7D2C-A70C-244B-EA85E0F60DC7}"/>
              </a:ext>
            </a:extLst>
          </p:cNvPr>
          <p:cNvSpPr txBox="1"/>
          <p:nvPr/>
        </p:nvSpPr>
        <p:spPr>
          <a:xfrm>
            <a:off x="8688402" y="5395450"/>
            <a:ext cx="9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0" name="Connettore 14">
            <a:extLst>
              <a:ext uri="{FF2B5EF4-FFF2-40B4-BE49-F238E27FC236}">
                <a16:creationId xmlns:a16="http://schemas.microsoft.com/office/drawing/2014/main" id="{D3320A81-1F1F-1649-BC11-D78F229DB9F5}"/>
              </a:ext>
            </a:extLst>
          </p:cNvPr>
          <p:cNvSpPr/>
          <p:nvPr/>
        </p:nvSpPr>
        <p:spPr>
          <a:xfrm>
            <a:off x="10153326" y="3133227"/>
            <a:ext cx="483326" cy="463732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1" name="Connector Milestone 1" title="Connecter Line">
            <a:extLst>
              <a:ext uri="{FF2B5EF4-FFF2-40B4-BE49-F238E27FC236}">
                <a16:creationId xmlns:a16="http://schemas.microsoft.com/office/drawing/2014/main" id="{EF668885-3023-EB8A-B488-37E61D37AB03}"/>
              </a:ext>
            </a:extLst>
          </p:cNvPr>
          <p:cNvCxnSpPr>
            <a:cxnSpLocks/>
            <a:stCxn id="180" idx="0"/>
            <a:endCxn id="186" idx="2"/>
          </p:cNvCxnSpPr>
          <p:nvPr/>
        </p:nvCxnSpPr>
        <p:spPr>
          <a:xfrm flipH="1" flipV="1">
            <a:off x="10394988" y="2779823"/>
            <a:ext cx="1" cy="353404"/>
          </a:xfrm>
          <a:prstGeom prst="line">
            <a:avLst/>
          </a:prstGeom>
          <a:ln w="25400">
            <a:solidFill>
              <a:srgbClr val="DEEBF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26CC711-360A-0716-089A-871A281BF476}"/>
              </a:ext>
            </a:extLst>
          </p:cNvPr>
          <p:cNvSpPr txBox="1"/>
          <p:nvPr/>
        </p:nvSpPr>
        <p:spPr>
          <a:xfrm>
            <a:off x="9740770" y="2410491"/>
            <a:ext cx="130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5" name="Graphic 194" descr="Connections with solid fill">
            <a:extLst>
              <a:ext uri="{FF2B5EF4-FFF2-40B4-BE49-F238E27FC236}">
                <a16:creationId xmlns:a16="http://schemas.microsoft.com/office/drawing/2014/main" id="{B6946451-1313-9900-4EEF-8288700C80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13369" y="3195842"/>
            <a:ext cx="363238" cy="363238"/>
          </a:xfrm>
          <a:prstGeom prst="rect">
            <a:avLst/>
          </a:prstGeom>
        </p:spPr>
      </p:pic>
      <p:pic>
        <p:nvPicPr>
          <p:cNvPr id="218" name="Graphic 217" descr="Race Flag with solid fill">
            <a:extLst>
              <a:ext uri="{FF2B5EF4-FFF2-40B4-BE49-F238E27FC236}">
                <a16:creationId xmlns:a16="http://schemas.microsoft.com/office/drawing/2014/main" id="{00250E95-ACE3-6313-A963-1AA5C83883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97420" y="3296959"/>
            <a:ext cx="1034401" cy="1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A88B95CC-E730-11A4-8DDC-382DEFA909C2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91DEB5-A19A-C131-6748-79D300FB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CBD1AA10-515C-D12F-C878-BF670CA7DB51}"/>
              </a:ext>
            </a:extLst>
          </p:cNvPr>
          <p:cNvSpPr txBox="1"/>
          <p:nvPr/>
        </p:nvSpPr>
        <p:spPr>
          <a:xfrm>
            <a:off x="105273" y="248289"/>
            <a:ext cx="5904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Sovereign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Networks</a:t>
            </a:r>
          </a:p>
        </p:txBody>
      </p:sp>
      <p:pic>
        <p:nvPicPr>
          <p:cNvPr id="8" name="Picture 7" descr="A map of countries/regions with blue lines&#10;&#10;Description automatically generated">
            <a:extLst>
              <a:ext uri="{FF2B5EF4-FFF2-40B4-BE49-F238E27FC236}">
                <a16:creationId xmlns:a16="http://schemas.microsoft.com/office/drawing/2014/main" id="{A65DC20A-B563-F4C6-C76F-CD01A8765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0" y="2016918"/>
            <a:ext cx="1549402" cy="1549402"/>
          </a:xfrm>
          <a:prstGeom prst="rect">
            <a:avLst/>
          </a:prstGeom>
        </p:spPr>
      </p:pic>
      <p:pic>
        <p:nvPicPr>
          <p:cNvPr id="10" name="Picture 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EC043A26-5B98-4020-3E88-C30C15F44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0" y="1973603"/>
            <a:ext cx="1634423" cy="1634423"/>
          </a:xfrm>
          <a:prstGeom prst="rect">
            <a:avLst/>
          </a:prstGeom>
        </p:spPr>
      </p:pic>
      <p:pic>
        <p:nvPicPr>
          <p:cNvPr id="12" name="Picture 11" descr="A map of countries/regions with lines and names&#10;&#10;Description automatically generated">
            <a:extLst>
              <a:ext uri="{FF2B5EF4-FFF2-40B4-BE49-F238E27FC236}">
                <a16:creationId xmlns:a16="http://schemas.microsoft.com/office/drawing/2014/main" id="{52ECD9E9-870D-6038-5B00-A2F683059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80" y="2010195"/>
            <a:ext cx="1580285" cy="1580285"/>
          </a:xfrm>
          <a:prstGeom prst="rect">
            <a:avLst/>
          </a:prstGeom>
        </p:spPr>
      </p:pic>
      <p:pic>
        <p:nvPicPr>
          <p:cNvPr id="14" name="Picture 13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905E6CB8-F198-B277-1339-687F9541C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74" y="1975212"/>
            <a:ext cx="1605936" cy="1605936"/>
          </a:xfrm>
          <a:prstGeom prst="rect">
            <a:avLst/>
          </a:prstGeom>
        </p:spPr>
      </p:pic>
      <p:pic>
        <p:nvPicPr>
          <p:cNvPr id="16" name="Picture 15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BA0223C2-4D41-0233-2065-2BFCF56D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90" y="1983852"/>
            <a:ext cx="1606628" cy="1606628"/>
          </a:xfrm>
          <a:prstGeom prst="rect">
            <a:avLst/>
          </a:prstGeom>
        </p:spPr>
      </p:pic>
      <p:pic>
        <p:nvPicPr>
          <p:cNvPr id="18" name="Picture 17" descr="A map of countries/regions with lines and dots&#10;&#10;Description automatically generated">
            <a:extLst>
              <a:ext uri="{FF2B5EF4-FFF2-40B4-BE49-F238E27FC236}">
                <a16:creationId xmlns:a16="http://schemas.microsoft.com/office/drawing/2014/main" id="{7F5EC9A6-B9A0-FCCF-0608-E9355D34A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049" y="1975212"/>
            <a:ext cx="1653591" cy="1653591"/>
          </a:xfrm>
          <a:prstGeom prst="rect">
            <a:avLst/>
          </a:prstGeom>
        </p:spPr>
      </p:pic>
      <p:pic>
        <p:nvPicPr>
          <p:cNvPr id="20" name="Picture 1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2A6D5960-5C50-B770-A8D8-77201A560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90" y="2010196"/>
            <a:ext cx="1559328" cy="1559328"/>
          </a:xfrm>
          <a:prstGeom prst="rect">
            <a:avLst/>
          </a:prstGeom>
        </p:spPr>
      </p:pic>
      <p:pic>
        <p:nvPicPr>
          <p:cNvPr id="22" name="Picture 21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6E7BD596-DA41-5211-C25C-04F154F4C1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0" y="4600755"/>
            <a:ext cx="1708084" cy="1708084"/>
          </a:xfrm>
          <a:prstGeom prst="rect">
            <a:avLst/>
          </a:prstGeom>
        </p:spPr>
      </p:pic>
      <p:pic>
        <p:nvPicPr>
          <p:cNvPr id="24" name="Picture 23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05D66DBF-72F2-0DF5-D3C7-E2DB5A392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7" y="4694927"/>
            <a:ext cx="1597176" cy="1597176"/>
          </a:xfrm>
          <a:prstGeom prst="rect">
            <a:avLst/>
          </a:prstGeom>
        </p:spPr>
      </p:pic>
      <p:pic>
        <p:nvPicPr>
          <p:cNvPr id="26" name="Picture 25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424FC460-770D-9FF3-559B-349E2EE076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89" y="4683647"/>
            <a:ext cx="1572603" cy="1572603"/>
          </a:xfrm>
          <a:prstGeom prst="rect">
            <a:avLst/>
          </a:prstGeom>
        </p:spPr>
      </p:pic>
      <p:pic>
        <p:nvPicPr>
          <p:cNvPr id="28" name="Picture 27" descr="A network of countries/regions with names&#10;&#10;Description automatically generated with medium confidence">
            <a:extLst>
              <a:ext uri="{FF2B5EF4-FFF2-40B4-BE49-F238E27FC236}">
                <a16:creationId xmlns:a16="http://schemas.microsoft.com/office/drawing/2014/main" id="{B5370037-35C1-8B5C-E1E3-3C7B5D69D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80" y="4606331"/>
            <a:ext cx="1705204" cy="1705204"/>
          </a:xfrm>
          <a:prstGeom prst="rect">
            <a:avLst/>
          </a:prstGeom>
        </p:spPr>
      </p:pic>
      <p:pic>
        <p:nvPicPr>
          <p:cNvPr id="30" name="Picture 2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FC4EF9D0-5420-D5F9-C924-8228063E26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91" y="4677294"/>
            <a:ext cx="1616143" cy="1616143"/>
          </a:xfrm>
          <a:prstGeom prst="rect">
            <a:avLst/>
          </a:prstGeom>
        </p:spPr>
      </p:pic>
      <p:pic>
        <p:nvPicPr>
          <p:cNvPr id="32" name="Picture 31" descr="A network of countries/regions with blue lines&#10;&#10;Description automatically generated">
            <a:extLst>
              <a:ext uri="{FF2B5EF4-FFF2-40B4-BE49-F238E27FC236}">
                <a16:creationId xmlns:a16="http://schemas.microsoft.com/office/drawing/2014/main" id="{008D9556-86EE-C5DC-8203-97412C747D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98" y="4621532"/>
            <a:ext cx="1662604" cy="1662604"/>
          </a:xfrm>
          <a:prstGeom prst="rect">
            <a:avLst/>
          </a:prstGeom>
        </p:spPr>
      </p:pic>
      <p:pic>
        <p:nvPicPr>
          <p:cNvPr id="34" name="Picture 33" descr="A map of countries/regions with lines and dots&#10;&#10;Description automatically generated">
            <a:extLst>
              <a:ext uri="{FF2B5EF4-FFF2-40B4-BE49-F238E27FC236}">
                <a16:creationId xmlns:a16="http://schemas.microsoft.com/office/drawing/2014/main" id="{B60C002C-80AA-82B1-2A08-E99C85F954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2" y="4600755"/>
            <a:ext cx="1658733" cy="1658733"/>
          </a:xfrm>
          <a:prstGeom prst="rect">
            <a:avLst/>
          </a:prstGeom>
        </p:spPr>
      </p:pic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AB35EB1-49FC-F275-CE3D-6DDB2A5259D9}"/>
              </a:ext>
            </a:extLst>
          </p:cNvPr>
          <p:cNvSpPr/>
          <p:nvPr/>
        </p:nvSpPr>
        <p:spPr>
          <a:xfrm>
            <a:off x="3594099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08FCCDCF-5B00-6ED5-413B-D893F3DB6619}"/>
              </a:ext>
            </a:extLst>
          </p:cNvPr>
          <p:cNvSpPr/>
          <p:nvPr/>
        </p:nvSpPr>
        <p:spPr>
          <a:xfrm>
            <a:off x="1914928" y="197703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9B66983-DD8E-4DC7-C80E-B26B7B81815B}"/>
              </a:ext>
            </a:extLst>
          </p:cNvPr>
          <p:cNvSpPr/>
          <p:nvPr/>
        </p:nvSpPr>
        <p:spPr>
          <a:xfrm>
            <a:off x="359295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E03BC90-02DD-61CB-9C87-C0E645C33AFF}"/>
              </a:ext>
            </a:extLst>
          </p:cNvPr>
          <p:cNvSpPr/>
          <p:nvPr/>
        </p:nvSpPr>
        <p:spPr>
          <a:xfrm>
            <a:off x="527711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BF4E59D-7C97-4C5E-865E-E61230213851}"/>
              </a:ext>
            </a:extLst>
          </p:cNvPr>
          <p:cNvSpPr/>
          <p:nvPr/>
        </p:nvSpPr>
        <p:spPr>
          <a:xfrm>
            <a:off x="6946732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8AAE6B8-90F9-49C3-269B-8A789667EC25}"/>
              </a:ext>
            </a:extLst>
          </p:cNvPr>
          <p:cNvSpPr/>
          <p:nvPr/>
        </p:nvSpPr>
        <p:spPr>
          <a:xfrm>
            <a:off x="8625409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512DB2D-599A-A9CF-A2E3-879B564E270E}"/>
              </a:ext>
            </a:extLst>
          </p:cNvPr>
          <p:cNvSpPr/>
          <p:nvPr/>
        </p:nvSpPr>
        <p:spPr>
          <a:xfrm>
            <a:off x="10311085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21E115D-6191-3988-E446-BEE8425122E4}"/>
              </a:ext>
            </a:extLst>
          </p:cNvPr>
          <p:cNvSpPr/>
          <p:nvPr/>
        </p:nvSpPr>
        <p:spPr>
          <a:xfrm>
            <a:off x="22669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FC372D1-6707-8E33-8DA5-1328C70A2B85}"/>
              </a:ext>
            </a:extLst>
          </p:cNvPr>
          <p:cNvSpPr/>
          <p:nvPr/>
        </p:nvSpPr>
        <p:spPr>
          <a:xfrm>
            <a:off x="1921508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4A6403F-8419-E052-A7E2-D2ED33895F5E}"/>
              </a:ext>
            </a:extLst>
          </p:cNvPr>
          <p:cNvSpPr/>
          <p:nvPr/>
        </p:nvSpPr>
        <p:spPr>
          <a:xfrm>
            <a:off x="214608" y="1960790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7C8EC78C-D271-7EC4-879C-A119261B9F74}"/>
              </a:ext>
            </a:extLst>
          </p:cNvPr>
          <p:cNvSpPr/>
          <p:nvPr/>
        </p:nvSpPr>
        <p:spPr>
          <a:xfrm>
            <a:off x="527711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DB5725E9-CED0-3506-6772-9D8AD3E6BE17}"/>
              </a:ext>
            </a:extLst>
          </p:cNvPr>
          <p:cNvSpPr/>
          <p:nvPr/>
        </p:nvSpPr>
        <p:spPr>
          <a:xfrm>
            <a:off x="6950684" y="4653541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7EA70B5-9A62-860B-2CB9-2C17046726AB}"/>
              </a:ext>
            </a:extLst>
          </p:cNvPr>
          <p:cNvSpPr/>
          <p:nvPr/>
        </p:nvSpPr>
        <p:spPr>
          <a:xfrm>
            <a:off x="8624255" y="463134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994BBB18-9C9E-37FD-9337-A684C11CBF72}"/>
              </a:ext>
            </a:extLst>
          </p:cNvPr>
          <p:cNvSpPr/>
          <p:nvPr/>
        </p:nvSpPr>
        <p:spPr>
          <a:xfrm>
            <a:off x="10311085" y="4642525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94699-BB1B-A42C-007B-A7C8372AB50C}"/>
              </a:ext>
            </a:extLst>
          </p:cNvPr>
          <p:cNvSpPr txBox="1"/>
          <p:nvPr/>
        </p:nvSpPr>
        <p:spPr>
          <a:xfrm>
            <a:off x="8684693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2023-03-24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2AFEA8-0808-2410-3DF0-7F7BA631B417}"/>
              </a:ext>
            </a:extLst>
          </p:cNvPr>
          <p:cNvSpPr txBox="1"/>
          <p:nvPr/>
        </p:nvSpPr>
        <p:spPr>
          <a:xfrm>
            <a:off x="1998764" y="1321122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2019-05-30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96A844-9186-2440-A22F-A0258C5AEE79}"/>
              </a:ext>
            </a:extLst>
          </p:cNvPr>
          <p:cNvSpPr txBox="1"/>
          <p:nvPr/>
        </p:nvSpPr>
        <p:spPr>
          <a:xfrm>
            <a:off x="3681148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2019-10-03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B12C3-FD51-8F3E-49C2-9A8AE99B5A48}"/>
              </a:ext>
            </a:extLst>
          </p:cNvPr>
          <p:cNvSpPr txBox="1"/>
          <p:nvPr/>
        </p:nvSpPr>
        <p:spPr>
          <a:xfrm>
            <a:off x="5354369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2020-02-06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32CE5A-8733-DCD2-7C46-5731CA44AE53}"/>
              </a:ext>
            </a:extLst>
          </p:cNvPr>
          <p:cNvSpPr txBox="1"/>
          <p:nvPr/>
        </p:nvSpPr>
        <p:spPr>
          <a:xfrm>
            <a:off x="7019953" y="131517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2020-06-12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D64BF0-107E-42D9-8DA7-C1F46889E9C1}"/>
              </a:ext>
            </a:extLst>
          </p:cNvPr>
          <p:cNvSpPr txBox="1"/>
          <p:nvPr/>
        </p:nvSpPr>
        <p:spPr>
          <a:xfrm>
            <a:off x="8736349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2020-10-16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772864-C494-E4E4-B800-485FC8CCC220}"/>
              </a:ext>
            </a:extLst>
          </p:cNvPr>
          <p:cNvSpPr txBox="1"/>
          <p:nvPr/>
        </p:nvSpPr>
        <p:spPr>
          <a:xfrm>
            <a:off x="10388341" y="130957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2021-02-19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1470DF-1589-FFB0-7C73-BD22D4A902AE}"/>
              </a:ext>
            </a:extLst>
          </p:cNvPr>
          <p:cNvSpPr txBox="1"/>
          <p:nvPr/>
        </p:nvSpPr>
        <p:spPr>
          <a:xfrm>
            <a:off x="381206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2021-06-29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F0CA9D-FFE3-9F02-6DE5-10471ACCCF68}"/>
              </a:ext>
            </a:extLst>
          </p:cNvPr>
          <p:cNvSpPr txBox="1"/>
          <p:nvPr/>
        </p:nvSpPr>
        <p:spPr>
          <a:xfrm>
            <a:off x="1992184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2021-11-03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C2BF06-CE81-0048-759F-E61BE13097F9}"/>
              </a:ext>
            </a:extLst>
          </p:cNvPr>
          <p:cNvSpPr txBox="1"/>
          <p:nvPr/>
        </p:nvSpPr>
        <p:spPr>
          <a:xfrm>
            <a:off x="3670209" y="396955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2022-03-09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AFBB1-5ED3-D575-F222-E57DDBBD1AB0}"/>
              </a:ext>
            </a:extLst>
          </p:cNvPr>
          <p:cNvSpPr txBox="1"/>
          <p:nvPr/>
        </p:nvSpPr>
        <p:spPr>
          <a:xfrm>
            <a:off x="5354369" y="396361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2022-07-13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44A1AE-8065-B64A-7C25-F6C03E4C9219}"/>
              </a:ext>
            </a:extLst>
          </p:cNvPr>
          <p:cNvSpPr txBox="1"/>
          <p:nvPr/>
        </p:nvSpPr>
        <p:spPr>
          <a:xfrm>
            <a:off x="7032394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2022-11-18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B11927-B71D-0F06-A1D6-694D57A2ECF7}"/>
              </a:ext>
            </a:extLst>
          </p:cNvPr>
          <p:cNvSpPr txBox="1"/>
          <p:nvPr/>
        </p:nvSpPr>
        <p:spPr>
          <a:xfrm>
            <a:off x="10367259" y="3952633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2023-07-28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EB5201-E098-C3FD-2BE2-E206F31A30F7}"/>
              </a:ext>
            </a:extLst>
          </p:cNvPr>
          <p:cNvSpPr txBox="1"/>
          <p:nvPr/>
        </p:nvSpPr>
        <p:spPr>
          <a:xfrm>
            <a:off x="317810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2019-01-24</a:t>
            </a:r>
          </a:p>
        </p:txBody>
      </p:sp>
    </p:spTree>
    <p:extLst>
      <p:ext uri="{BB962C8B-B14F-4D97-AF65-F5344CB8AC3E}">
        <p14:creationId xmlns:p14="http://schemas.microsoft.com/office/powerpoint/2010/main" val="309847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 descr="Europe with solid fill">
            <a:extLst>
              <a:ext uri="{FF2B5EF4-FFF2-40B4-BE49-F238E27FC236}">
                <a16:creationId xmlns:a16="http://schemas.microsoft.com/office/drawing/2014/main" id="{B497E64F-B830-68DF-D69C-0F96AB76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0266" y="0"/>
            <a:ext cx="8295861" cy="786516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26F0919-B874-A23A-5F91-010A8353016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308B7B-CFDE-E899-AF11-3D06A5B4054B}"/>
              </a:ext>
            </a:extLst>
          </p:cNvPr>
          <p:cNvSpPr txBox="1"/>
          <p:nvPr/>
        </p:nvSpPr>
        <p:spPr>
          <a:xfrm>
            <a:off x="105275" y="242497"/>
            <a:ext cx="4900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Motivations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Public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Debt</a:t>
            </a:r>
            <a:endParaRPr lang="it-IT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Immagine 8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D790FA60-9243-1AE3-7B6D-052852F57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3549A5-CA89-A21E-C85B-F83BCA1F7B6A}"/>
              </a:ext>
            </a:extLst>
          </p:cNvPr>
          <p:cNvSpPr txBox="1"/>
          <p:nvPr/>
        </p:nvSpPr>
        <p:spPr>
          <a:xfrm>
            <a:off x="10051774" y="6419418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</a:rPr>
              <a:t>Source: Eurostat</a:t>
            </a:r>
          </a:p>
        </p:txBody>
      </p:sp>
      <p:pic>
        <p:nvPicPr>
          <p:cNvPr id="13" name="Immagine 12" descr="Immagine che contiene bandiera, simbolo, stella&#10;&#10;Descrizione generata automaticamente">
            <a:extLst>
              <a:ext uri="{FF2B5EF4-FFF2-40B4-BE49-F238E27FC236}">
                <a16:creationId xmlns:a16="http://schemas.microsoft.com/office/drawing/2014/main" id="{FC9625AF-649C-806D-BD47-B6EA14D6F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84" y="6455360"/>
            <a:ext cx="423241" cy="29744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73703D-2343-B1B6-A970-41140642287C}"/>
              </a:ext>
            </a:extLst>
          </p:cNvPr>
          <p:cNvSpPr txBox="1"/>
          <p:nvPr/>
        </p:nvSpPr>
        <p:spPr>
          <a:xfrm>
            <a:off x="108392" y="1185110"/>
            <a:ext cx="4794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European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b="1" dirty="0">
                <a:solidFill>
                  <a:srgbClr val="051C59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public </a:t>
            </a:r>
            <a:r>
              <a:rPr lang="it-IT" sz="2000" b="1" dirty="0" err="1">
                <a:solidFill>
                  <a:srgbClr val="051C59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debt</a:t>
            </a:r>
            <a:r>
              <a:rPr lang="it-IT" sz="2000" b="1" dirty="0">
                <a:solidFill>
                  <a:srgbClr val="051C59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grown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recent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decades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D69071-065B-656B-A167-D65A5331E152}"/>
              </a:ext>
            </a:extLst>
          </p:cNvPr>
          <p:cNvSpPr txBox="1"/>
          <p:nvPr/>
        </p:nvSpPr>
        <p:spPr>
          <a:xfrm>
            <a:off x="8049552" y="5652385"/>
            <a:ext cx="4393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…a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debt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burdening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 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generations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more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ever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B1BD03C-4AE3-C615-42BD-D09DC9E25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303831"/>
              </p:ext>
            </p:extLst>
          </p:nvPr>
        </p:nvGraphicFramePr>
        <p:xfrm>
          <a:off x="838933" y="965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5F3222-FCDE-29D2-7A45-4F0345023373}"/>
              </a:ext>
            </a:extLst>
          </p:cNvPr>
          <p:cNvSpPr txBox="1"/>
          <p:nvPr/>
        </p:nvSpPr>
        <p:spPr>
          <a:xfrm>
            <a:off x="388574" y="6234752"/>
            <a:ext cx="184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62% 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GDP</a:t>
            </a:r>
            <a:endParaRPr lang="en-GB" sz="2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C84CA-C14E-F451-813B-F0F8AC3989F5}"/>
              </a:ext>
            </a:extLst>
          </p:cNvPr>
          <p:cNvSpPr txBox="1"/>
          <p:nvPr/>
        </p:nvSpPr>
        <p:spPr>
          <a:xfrm>
            <a:off x="9050835" y="1656520"/>
            <a:ext cx="1749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91%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2670C-EB51-BB49-86D6-2641B8AF768F}"/>
              </a:ext>
            </a:extLst>
          </p:cNvPr>
          <p:cNvSpPr txBox="1"/>
          <p:nvPr/>
        </p:nvSpPr>
        <p:spPr>
          <a:xfrm>
            <a:off x="1765993" y="5033146"/>
            <a:ext cx="1747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Great Recession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BB009-37F2-84F7-A14A-C7A8F7388FD7}"/>
              </a:ext>
            </a:extLst>
          </p:cNvPr>
          <p:cNvSpPr txBox="1"/>
          <p:nvPr/>
        </p:nvSpPr>
        <p:spPr>
          <a:xfrm>
            <a:off x="3679393" y="3892368"/>
            <a:ext cx="1137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Covid-19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E2618-0BA7-FC58-78A4-9B02F13C29CA}"/>
              </a:ext>
            </a:extLst>
          </p:cNvPr>
          <p:cNvSpPr txBox="1"/>
          <p:nvPr/>
        </p:nvSpPr>
        <p:spPr>
          <a:xfrm>
            <a:off x="5853223" y="3244334"/>
            <a:ext cx="1342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Ukraine war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Graphic 26" descr="Bank with solid fill">
            <a:extLst>
              <a:ext uri="{FF2B5EF4-FFF2-40B4-BE49-F238E27FC236}">
                <a16:creationId xmlns:a16="http://schemas.microsoft.com/office/drawing/2014/main" id="{7B85E3B3-2D75-17E4-D0BD-B7106C481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2145" y="5061355"/>
            <a:ext cx="294956" cy="294956"/>
          </a:xfrm>
          <a:prstGeom prst="rect">
            <a:avLst/>
          </a:prstGeom>
        </p:spPr>
      </p:pic>
      <p:pic>
        <p:nvPicPr>
          <p:cNvPr id="29" name="Graphic 28" descr="Covid-19 with solid fill">
            <a:extLst>
              <a:ext uri="{FF2B5EF4-FFF2-40B4-BE49-F238E27FC236}">
                <a16:creationId xmlns:a16="http://schemas.microsoft.com/office/drawing/2014/main" id="{58773DBA-2652-DC5C-BEE6-BF523147B5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69765" y="3906472"/>
            <a:ext cx="294956" cy="294956"/>
          </a:xfrm>
          <a:prstGeom prst="rect">
            <a:avLst/>
          </a:prstGeom>
        </p:spPr>
      </p:pic>
      <p:pic>
        <p:nvPicPr>
          <p:cNvPr id="31" name="Graphic 30" descr="Soldier male with solid fill">
            <a:extLst>
              <a:ext uri="{FF2B5EF4-FFF2-40B4-BE49-F238E27FC236}">
                <a16:creationId xmlns:a16="http://schemas.microsoft.com/office/drawing/2014/main" id="{F9432C31-6CB2-5FCC-548D-2E35D44575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22184" y="3299118"/>
            <a:ext cx="259764" cy="2597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E6C13F3-83E5-0411-EE9B-7383F63190F6}"/>
              </a:ext>
            </a:extLst>
          </p:cNvPr>
          <p:cNvSpPr txBox="1"/>
          <p:nvPr/>
        </p:nvSpPr>
        <p:spPr>
          <a:xfrm>
            <a:off x="10691867" y="1966704"/>
            <a:ext cx="11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Verdana" panose="020B0604030504040204" pitchFamily="34" charset="0"/>
                <a:ea typeface="Verdana" panose="020B0604030504040204" pitchFamily="34" charset="0"/>
              </a:rPr>
              <a:t>of GDP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diagram of a network&#10;&#10;Description automatically generated">
            <a:extLst>
              <a:ext uri="{FF2B5EF4-FFF2-40B4-BE49-F238E27FC236}">
                <a16:creationId xmlns:a16="http://schemas.microsoft.com/office/drawing/2014/main" id="{FEB725E6-45FC-0392-6831-4E72EE8A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92" y="4631346"/>
            <a:ext cx="1703301" cy="1703301"/>
          </a:xfrm>
          <a:prstGeom prst="rect">
            <a:avLst/>
          </a:prstGeom>
        </p:spPr>
      </p:pic>
      <p:pic>
        <p:nvPicPr>
          <p:cNvPr id="76" name="Picture 75" descr="A network of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9BDB0F6-C3AB-3A1F-1B63-6651B0FE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472" y="4596742"/>
            <a:ext cx="1643763" cy="1643763"/>
          </a:xfrm>
          <a:prstGeom prst="rect">
            <a:avLst/>
          </a:prstGeom>
        </p:spPr>
      </p:pic>
      <p:pic>
        <p:nvPicPr>
          <p:cNvPr id="74" name="Picture 7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7931A0D4-8623-DE99-2E58-575BD3F5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1" y="4668927"/>
            <a:ext cx="1684348" cy="1684348"/>
          </a:xfrm>
          <a:prstGeom prst="rect">
            <a:avLst/>
          </a:prstGeom>
        </p:spPr>
      </p:pic>
      <p:pic>
        <p:nvPicPr>
          <p:cNvPr id="68" name="Picture 6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50D4DFD-5420-E628-3C4F-E42F473C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25" y="4667093"/>
            <a:ext cx="1686182" cy="1686182"/>
          </a:xfrm>
          <a:prstGeom prst="rect">
            <a:avLst/>
          </a:prstGeom>
        </p:spPr>
      </p:pic>
      <p:pic>
        <p:nvPicPr>
          <p:cNvPr id="66" name="Picture 65" descr="A network of lines and dots with words&#10;&#10;Description automatically generated with medium confidence">
            <a:extLst>
              <a:ext uri="{FF2B5EF4-FFF2-40B4-BE49-F238E27FC236}">
                <a16:creationId xmlns:a16="http://schemas.microsoft.com/office/drawing/2014/main" id="{D9A89814-315C-4299-DC31-05AC1C20E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60" y="4648465"/>
            <a:ext cx="1686182" cy="1686182"/>
          </a:xfrm>
          <a:prstGeom prst="rect">
            <a:avLst/>
          </a:prstGeom>
        </p:spPr>
      </p:pic>
      <p:pic>
        <p:nvPicPr>
          <p:cNvPr id="64" name="Picture 63" descr="A diagram of a network&#10;&#10;Description automatically generated">
            <a:extLst>
              <a:ext uri="{FF2B5EF4-FFF2-40B4-BE49-F238E27FC236}">
                <a16:creationId xmlns:a16="http://schemas.microsoft.com/office/drawing/2014/main" id="{7C4B95DE-9639-8F0D-F967-A60C66A7B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76" y="4596321"/>
            <a:ext cx="1686182" cy="1686182"/>
          </a:xfrm>
          <a:prstGeom prst="rect">
            <a:avLst/>
          </a:prstGeom>
        </p:spPr>
      </p:pic>
      <p:pic>
        <p:nvPicPr>
          <p:cNvPr id="33" name="Picture 32" descr="A network of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739954B-D07D-9C2D-5A33-1B7CA2D72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" y="4638320"/>
            <a:ext cx="1602185" cy="1602185"/>
          </a:xfrm>
          <a:prstGeom prst="rect">
            <a:avLst/>
          </a:prstGeom>
        </p:spPr>
      </p:pic>
      <p:pic>
        <p:nvPicPr>
          <p:cNvPr id="29" name="Picture 28" descr="A diagram of a network&#10;&#10;Description automatically generated">
            <a:extLst>
              <a:ext uri="{FF2B5EF4-FFF2-40B4-BE49-F238E27FC236}">
                <a16:creationId xmlns:a16="http://schemas.microsoft.com/office/drawing/2014/main" id="{C50AA493-3F1D-FAAD-99A6-42A7C497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259" y="1986697"/>
            <a:ext cx="1595871" cy="1595871"/>
          </a:xfrm>
          <a:prstGeom prst="rect">
            <a:avLst/>
          </a:prstGeom>
        </p:spPr>
      </p:pic>
      <p:pic>
        <p:nvPicPr>
          <p:cNvPr id="25" name="Picture 24" descr="A network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07815D56-D99A-C3DE-4EDA-0CC6265E96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63" y="1975212"/>
            <a:ext cx="1666541" cy="1666541"/>
          </a:xfrm>
          <a:prstGeom prst="rect">
            <a:avLst/>
          </a:prstGeom>
        </p:spPr>
      </p:pic>
      <p:pic>
        <p:nvPicPr>
          <p:cNvPr id="21" name="Picture 20" descr="A network of companies with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21BDCA02-3645-859E-040F-978E2D61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07" y="1956583"/>
            <a:ext cx="1632815" cy="1632815"/>
          </a:xfrm>
          <a:prstGeom prst="rect">
            <a:avLst/>
          </a:prstGeom>
        </p:spPr>
      </p:pic>
      <p:pic>
        <p:nvPicPr>
          <p:cNvPr id="17" name="Picture 16" descr="A diagram of different banks&#10;&#10;Description automatically generated with medium confidence">
            <a:extLst>
              <a:ext uri="{FF2B5EF4-FFF2-40B4-BE49-F238E27FC236}">
                <a16:creationId xmlns:a16="http://schemas.microsoft.com/office/drawing/2014/main" id="{29B3641C-76BC-15B4-2FE2-1BFEB16BA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58" y="1975212"/>
            <a:ext cx="1614186" cy="1614186"/>
          </a:xfrm>
          <a:prstGeom prst="rect">
            <a:avLst/>
          </a:prstGeom>
        </p:spPr>
      </p:pic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AA55A4E3-EABA-11E8-08D1-9A4F1FD1E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58" y="1968226"/>
            <a:ext cx="1632814" cy="1632814"/>
          </a:xfrm>
          <a:prstGeom prst="rect">
            <a:avLst/>
          </a:prstGeom>
        </p:spPr>
      </p:pic>
      <p:pic>
        <p:nvPicPr>
          <p:cNvPr id="9" name="Picture 8" descr="A diagram of a network of words&#10;&#10;Description automatically generated with medium confidence">
            <a:extLst>
              <a:ext uri="{FF2B5EF4-FFF2-40B4-BE49-F238E27FC236}">
                <a16:creationId xmlns:a16="http://schemas.microsoft.com/office/drawing/2014/main" id="{9A390A0B-0514-FA6A-E3EA-5A01FA010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96" y="1968226"/>
            <a:ext cx="1702238" cy="1702238"/>
          </a:xfrm>
          <a:prstGeom prst="rect">
            <a:avLst/>
          </a:prstGeom>
        </p:spPr>
      </p:pic>
      <p:pic>
        <p:nvPicPr>
          <p:cNvPr id="3" name="Picture 2" descr="A network of lines and words&#10;&#10;Description automatically generated with medium confidence">
            <a:extLst>
              <a:ext uri="{FF2B5EF4-FFF2-40B4-BE49-F238E27FC236}">
                <a16:creationId xmlns:a16="http://schemas.microsoft.com/office/drawing/2014/main" id="{1CBCD85A-2747-5658-19B2-1270B41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0" y="1950336"/>
            <a:ext cx="1639062" cy="1639062"/>
          </a:xfrm>
          <a:prstGeom prst="rect">
            <a:avLst/>
          </a:prstGeom>
        </p:spPr>
      </p:pic>
      <p:sp>
        <p:nvSpPr>
          <p:cNvPr id="4" name="Rettangolo 4">
            <a:extLst>
              <a:ext uri="{FF2B5EF4-FFF2-40B4-BE49-F238E27FC236}">
                <a16:creationId xmlns:a16="http://schemas.microsoft.com/office/drawing/2014/main" id="{A88B95CC-E730-11A4-8DDC-382DEFA909C2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91DEB5-A19A-C131-6748-79D300FB71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CBD1AA10-515C-D12F-C878-BF670CA7DB51}"/>
              </a:ext>
            </a:extLst>
          </p:cNvPr>
          <p:cNvSpPr txBox="1"/>
          <p:nvPr/>
        </p:nvSpPr>
        <p:spPr>
          <a:xfrm>
            <a:off x="105273" y="248289"/>
            <a:ext cx="5904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Banking Networks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AB35EB1-49FC-F275-CE3D-6DDB2A5259D9}"/>
              </a:ext>
            </a:extLst>
          </p:cNvPr>
          <p:cNvSpPr/>
          <p:nvPr/>
        </p:nvSpPr>
        <p:spPr>
          <a:xfrm>
            <a:off x="3594099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08FCCDCF-5B00-6ED5-413B-D893F3DB6619}"/>
              </a:ext>
            </a:extLst>
          </p:cNvPr>
          <p:cNvSpPr/>
          <p:nvPr/>
        </p:nvSpPr>
        <p:spPr>
          <a:xfrm>
            <a:off x="1914928" y="197703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9B66983-DD8E-4DC7-C80E-B26B7B81815B}"/>
              </a:ext>
            </a:extLst>
          </p:cNvPr>
          <p:cNvSpPr/>
          <p:nvPr/>
        </p:nvSpPr>
        <p:spPr>
          <a:xfrm>
            <a:off x="359295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E03BC90-02DD-61CB-9C87-C0E645C33AFF}"/>
              </a:ext>
            </a:extLst>
          </p:cNvPr>
          <p:cNvSpPr/>
          <p:nvPr/>
        </p:nvSpPr>
        <p:spPr>
          <a:xfrm>
            <a:off x="527711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BF4E59D-7C97-4C5E-865E-E61230213851}"/>
              </a:ext>
            </a:extLst>
          </p:cNvPr>
          <p:cNvSpPr/>
          <p:nvPr/>
        </p:nvSpPr>
        <p:spPr>
          <a:xfrm>
            <a:off x="6946732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8AAE6B8-90F9-49C3-269B-8A789667EC25}"/>
              </a:ext>
            </a:extLst>
          </p:cNvPr>
          <p:cNvSpPr/>
          <p:nvPr/>
        </p:nvSpPr>
        <p:spPr>
          <a:xfrm>
            <a:off x="8625409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512DB2D-599A-A9CF-A2E3-879B564E270E}"/>
              </a:ext>
            </a:extLst>
          </p:cNvPr>
          <p:cNvSpPr/>
          <p:nvPr/>
        </p:nvSpPr>
        <p:spPr>
          <a:xfrm>
            <a:off x="10311085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21E115D-6191-3988-E446-BEE8425122E4}"/>
              </a:ext>
            </a:extLst>
          </p:cNvPr>
          <p:cNvSpPr/>
          <p:nvPr/>
        </p:nvSpPr>
        <p:spPr>
          <a:xfrm>
            <a:off x="22669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FC372D1-6707-8E33-8DA5-1328C70A2B85}"/>
              </a:ext>
            </a:extLst>
          </p:cNvPr>
          <p:cNvSpPr/>
          <p:nvPr/>
        </p:nvSpPr>
        <p:spPr>
          <a:xfrm>
            <a:off x="1921508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4A6403F-8419-E052-A7E2-D2ED33895F5E}"/>
              </a:ext>
            </a:extLst>
          </p:cNvPr>
          <p:cNvSpPr/>
          <p:nvPr/>
        </p:nvSpPr>
        <p:spPr>
          <a:xfrm>
            <a:off x="214608" y="1960790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7C8EC78C-D271-7EC4-879C-A119261B9F74}"/>
              </a:ext>
            </a:extLst>
          </p:cNvPr>
          <p:cNvSpPr/>
          <p:nvPr/>
        </p:nvSpPr>
        <p:spPr>
          <a:xfrm>
            <a:off x="527711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DB5725E9-CED0-3506-6772-9D8AD3E6BE17}"/>
              </a:ext>
            </a:extLst>
          </p:cNvPr>
          <p:cNvSpPr/>
          <p:nvPr/>
        </p:nvSpPr>
        <p:spPr>
          <a:xfrm>
            <a:off x="6950684" y="4653541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7EA70B5-9A62-860B-2CB9-2C17046726AB}"/>
              </a:ext>
            </a:extLst>
          </p:cNvPr>
          <p:cNvSpPr/>
          <p:nvPr/>
        </p:nvSpPr>
        <p:spPr>
          <a:xfrm>
            <a:off x="8624255" y="463134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994BBB18-9C9E-37FD-9337-A684C11CBF72}"/>
              </a:ext>
            </a:extLst>
          </p:cNvPr>
          <p:cNvSpPr/>
          <p:nvPr/>
        </p:nvSpPr>
        <p:spPr>
          <a:xfrm>
            <a:off x="10311085" y="4642525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94699-BB1B-A42C-007B-A7C8372AB50C}"/>
              </a:ext>
            </a:extLst>
          </p:cNvPr>
          <p:cNvSpPr txBox="1"/>
          <p:nvPr/>
        </p:nvSpPr>
        <p:spPr>
          <a:xfrm>
            <a:off x="8684693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2023-03-24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2AFEA8-0808-2410-3DF0-7F7BA631B417}"/>
              </a:ext>
            </a:extLst>
          </p:cNvPr>
          <p:cNvSpPr txBox="1"/>
          <p:nvPr/>
        </p:nvSpPr>
        <p:spPr>
          <a:xfrm>
            <a:off x="1998764" y="1321122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2019-05-30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96A844-9186-2440-A22F-A0258C5AEE79}"/>
              </a:ext>
            </a:extLst>
          </p:cNvPr>
          <p:cNvSpPr txBox="1"/>
          <p:nvPr/>
        </p:nvSpPr>
        <p:spPr>
          <a:xfrm>
            <a:off x="3681148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2019-10-03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B12C3-FD51-8F3E-49C2-9A8AE99B5A48}"/>
              </a:ext>
            </a:extLst>
          </p:cNvPr>
          <p:cNvSpPr txBox="1"/>
          <p:nvPr/>
        </p:nvSpPr>
        <p:spPr>
          <a:xfrm>
            <a:off x="5354369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2020-02-06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32CE5A-8733-DCD2-7C46-5731CA44AE53}"/>
              </a:ext>
            </a:extLst>
          </p:cNvPr>
          <p:cNvSpPr txBox="1"/>
          <p:nvPr/>
        </p:nvSpPr>
        <p:spPr>
          <a:xfrm>
            <a:off x="7019953" y="131517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2020-06-12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D64BF0-107E-42D9-8DA7-C1F46889E9C1}"/>
              </a:ext>
            </a:extLst>
          </p:cNvPr>
          <p:cNvSpPr txBox="1"/>
          <p:nvPr/>
        </p:nvSpPr>
        <p:spPr>
          <a:xfrm>
            <a:off x="8736349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2020-10-16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772864-C494-E4E4-B800-485FC8CCC220}"/>
              </a:ext>
            </a:extLst>
          </p:cNvPr>
          <p:cNvSpPr txBox="1"/>
          <p:nvPr/>
        </p:nvSpPr>
        <p:spPr>
          <a:xfrm>
            <a:off x="10388341" y="130957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2021-02-19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1470DF-1589-FFB0-7C73-BD22D4A902AE}"/>
              </a:ext>
            </a:extLst>
          </p:cNvPr>
          <p:cNvSpPr txBox="1"/>
          <p:nvPr/>
        </p:nvSpPr>
        <p:spPr>
          <a:xfrm>
            <a:off x="381206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2021-06-29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F0CA9D-FFE3-9F02-6DE5-10471ACCCF68}"/>
              </a:ext>
            </a:extLst>
          </p:cNvPr>
          <p:cNvSpPr txBox="1"/>
          <p:nvPr/>
        </p:nvSpPr>
        <p:spPr>
          <a:xfrm>
            <a:off x="1992184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2021-11-03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C2BF06-CE81-0048-759F-E61BE13097F9}"/>
              </a:ext>
            </a:extLst>
          </p:cNvPr>
          <p:cNvSpPr txBox="1"/>
          <p:nvPr/>
        </p:nvSpPr>
        <p:spPr>
          <a:xfrm>
            <a:off x="3670209" y="396955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2022-03-09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AFBB1-5ED3-D575-F222-E57DDBBD1AB0}"/>
              </a:ext>
            </a:extLst>
          </p:cNvPr>
          <p:cNvSpPr txBox="1"/>
          <p:nvPr/>
        </p:nvSpPr>
        <p:spPr>
          <a:xfrm>
            <a:off x="5354369" y="396361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2022-07-13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44A1AE-8065-B64A-7C25-F6C03E4C9219}"/>
              </a:ext>
            </a:extLst>
          </p:cNvPr>
          <p:cNvSpPr txBox="1"/>
          <p:nvPr/>
        </p:nvSpPr>
        <p:spPr>
          <a:xfrm>
            <a:off x="7032394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2022-11-18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B11927-B71D-0F06-A1D6-694D57A2ECF7}"/>
              </a:ext>
            </a:extLst>
          </p:cNvPr>
          <p:cNvSpPr txBox="1"/>
          <p:nvPr/>
        </p:nvSpPr>
        <p:spPr>
          <a:xfrm>
            <a:off x="10367259" y="3952633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2023-07-28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EB5201-E098-C3FD-2BE2-E206F31A30F7}"/>
              </a:ext>
            </a:extLst>
          </p:cNvPr>
          <p:cNvSpPr txBox="1"/>
          <p:nvPr/>
        </p:nvSpPr>
        <p:spPr>
          <a:xfrm>
            <a:off x="317810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2019-01-24</a:t>
            </a:r>
          </a:p>
        </p:txBody>
      </p:sp>
    </p:spTree>
    <p:extLst>
      <p:ext uri="{BB962C8B-B14F-4D97-AF65-F5344CB8AC3E}">
        <p14:creationId xmlns:p14="http://schemas.microsoft.com/office/powerpoint/2010/main" val="199211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 descr="A flag with yellow stars in the center&#10;&#10;Description automatically generated">
            <a:extLst>
              <a:ext uri="{FF2B5EF4-FFF2-40B4-BE49-F238E27FC236}">
                <a16:creationId xmlns:a16="http://schemas.microsoft.com/office/drawing/2014/main" id="{FFFAA5A0-606F-4283-CB1C-2E3CE39D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3487623"/>
            <a:ext cx="1773924" cy="1055281"/>
          </a:xfrm>
          <a:prstGeom prst="rect">
            <a:avLst/>
          </a:prstGeom>
        </p:spPr>
      </p:pic>
      <p:pic>
        <p:nvPicPr>
          <p:cNvPr id="93" name="Picture 92" descr="A flag of the united states&#10;&#10;Description automatically generated">
            <a:extLst>
              <a:ext uri="{FF2B5EF4-FFF2-40B4-BE49-F238E27FC236}">
                <a16:creationId xmlns:a16="http://schemas.microsoft.com/office/drawing/2014/main" id="{6449A054-F082-4F38-8AA7-8918459714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0" y="3047813"/>
            <a:ext cx="2200363" cy="20003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845D411-00F6-CA2B-4A0D-B16D3DC7B8E0}"/>
              </a:ext>
            </a:extLst>
          </p:cNvPr>
          <p:cNvSpPr>
            <a:spLocks/>
          </p:cNvSpPr>
          <p:nvPr/>
        </p:nvSpPr>
        <p:spPr>
          <a:xfrm>
            <a:off x="0" y="-9403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A2FD3-6C62-B172-E03A-4E7382A77700}"/>
              </a:ext>
            </a:extLst>
          </p:cNvPr>
          <p:cNvSpPr txBox="1"/>
          <p:nvPr/>
        </p:nvSpPr>
        <p:spPr>
          <a:xfrm>
            <a:off x="105274" y="248289"/>
            <a:ext cx="5405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Great Recession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B845A5B-62FA-B8A5-F1CD-7FE1AD59696A}"/>
              </a:ext>
            </a:extLst>
          </p:cNvPr>
          <p:cNvSpPr/>
          <p:nvPr/>
        </p:nvSpPr>
        <p:spPr>
          <a:xfrm>
            <a:off x="0" y="3918858"/>
            <a:ext cx="12192000" cy="202474"/>
          </a:xfrm>
          <a:prstGeom prst="rect">
            <a:avLst/>
          </a:prstGeom>
          <a:gradFill flip="none" rotWithShape="1">
            <a:gsLst>
              <a:gs pos="0">
                <a:srgbClr val="051C5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8B794F0E-20F0-7E88-8F1F-F7560496E91A}"/>
              </a:ext>
            </a:extLst>
          </p:cNvPr>
          <p:cNvSpPr/>
          <p:nvPr/>
        </p:nvSpPr>
        <p:spPr>
          <a:xfrm>
            <a:off x="796833" y="378822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54B742A3-DA61-3580-FB89-B58D936F05D6}"/>
              </a:ext>
            </a:extLst>
          </p:cNvPr>
          <p:cNvSpPr/>
          <p:nvPr/>
        </p:nvSpPr>
        <p:spPr>
          <a:xfrm>
            <a:off x="6320302" y="3788228"/>
            <a:ext cx="483326" cy="463732"/>
          </a:xfrm>
          <a:prstGeom prst="flowChartConnector">
            <a:avLst/>
          </a:prstGeom>
          <a:solidFill>
            <a:srgbClr val="7384A5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onnettore 16">
            <a:extLst>
              <a:ext uri="{FF2B5EF4-FFF2-40B4-BE49-F238E27FC236}">
                <a16:creationId xmlns:a16="http://schemas.microsoft.com/office/drawing/2014/main" id="{96A40449-1098-29EA-DC53-0553A3D163F0}"/>
              </a:ext>
            </a:extLst>
          </p:cNvPr>
          <p:cNvSpPr/>
          <p:nvPr/>
        </p:nvSpPr>
        <p:spPr>
          <a:xfrm>
            <a:off x="3574632" y="3788228"/>
            <a:ext cx="483326" cy="463732"/>
          </a:xfrm>
          <a:prstGeom prst="flowChartConnector">
            <a:avLst/>
          </a:prstGeom>
          <a:solidFill>
            <a:srgbClr val="41588C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F439C4-747D-4D94-545A-0AFB7522F50D}"/>
              </a:ext>
            </a:extLst>
          </p:cNvPr>
          <p:cNvSpPr txBox="1"/>
          <p:nvPr/>
        </p:nvSpPr>
        <p:spPr>
          <a:xfrm>
            <a:off x="6169196" y="3214535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2008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FBA466-144E-4CCA-DF5E-EEE6B1DF4317}"/>
              </a:ext>
            </a:extLst>
          </p:cNvPr>
          <p:cNvSpPr txBox="1"/>
          <p:nvPr/>
        </p:nvSpPr>
        <p:spPr>
          <a:xfrm>
            <a:off x="3337924" y="3214535"/>
            <a:ext cx="9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2000s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805615-6B2B-E035-B179-00C6EF2585B9}"/>
              </a:ext>
            </a:extLst>
          </p:cNvPr>
          <p:cNvSpPr txBox="1"/>
          <p:nvPr/>
        </p:nvSpPr>
        <p:spPr>
          <a:xfrm>
            <a:off x="748341" y="3233955"/>
            <a:ext cx="83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90s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E74C3B4-EB13-8C9A-A3AB-A0C95C0DC9BA}"/>
              </a:ext>
            </a:extLst>
          </p:cNvPr>
          <p:cNvCxnSpPr>
            <a:cxnSpLocks/>
          </p:cNvCxnSpPr>
          <p:nvPr/>
        </p:nvCxnSpPr>
        <p:spPr>
          <a:xfrm>
            <a:off x="1038496" y="4251961"/>
            <a:ext cx="0" cy="381891"/>
          </a:xfrm>
          <a:prstGeom prst="straightConnector1">
            <a:avLst/>
          </a:prstGeom>
          <a:ln w="25400" cap="rnd">
            <a:solidFill>
              <a:srgbClr val="051C59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B3FA431-9127-891D-C245-35D596008D48}"/>
              </a:ext>
            </a:extLst>
          </p:cNvPr>
          <p:cNvCxnSpPr>
            <a:cxnSpLocks/>
          </p:cNvCxnSpPr>
          <p:nvPr/>
        </p:nvCxnSpPr>
        <p:spPr>
          <a:xfrm>
            <a:off x="6561965" y="4251959"/>
            <a:ext cx="0" cy="1052806"/>
          </a:xfrm>
          <a:prstGeom prst="straightConnector1">
            <a:avLst/>
          </a:prstGeom>
          <a:ln w="25400" cap="rnd">
            <a:solidFill>
              <a:srgbClr val="7384A5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01B7E8F-5370-835A-A93F-BAED6C2F0E7A}"/>
              </a:ext>
            </a:extLst>
          </p:cNvPr>
          <p:cNvSpPr txBox="1"/>
          <p:nvPr/>
        </p:nvSpPr>
        <p:spPr>
          <a:xfrm>
            <a:off x="216989" y="4709161"/>
            <a:ext cx="25552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inflation</a:t>
            </a:r>
            <a:endParaRPr lang="it-IT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interest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Ample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liquidity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36" name="Diagramma 35">
            <a:extLst>
              <a:ext uri="{FF2B5EF4-FFF2-40B4-BE49-F238E27FC236}">
                <a16:creationId xmlns:a16="http://schemas.microsoft.com/office/drawing/2014/main" id="{AC562AA9-5AC9-62D8-8168-804A87BFA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646889"/>
              </p:ext>
            </p:extLst>
          </p:nvPr>
        </p:nvGraphicFramePr>
        <p:xfrm>
          <a:off x="2516465" y="4633852"/>
          <a:ext cx="2599658" cy="216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15E5F33-98D3-8F81-8981-CC4076293D6C}"/>
              </a:ext>
            </a:extLst>
          </p:cNvPr>
          <p:cNvSpPr txBox="1"/>
          <p:nvPr/>
        </p:nvSpPr>
        <p:spPr>
          <a:xfrm>
            <a:off x="5071705" y="5304765"/>
            <a:ext cx="3273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Lehman Brothers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bankruptcy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AIG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bailout</a:t>
            </a:r>
          </a:p>
        </p:txBody>
      </p:sp>
      <p:pic>
        <p:nvPicPr>
          <p:cNvPr id="3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8FEE3E-A352-5E7E-99AF-60AF45CD5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DDF89-31BB-6DE7-28E0-A9BB5727D16F}"/>
              </a:ext>
            </a:extLst>
          </p:cNvPr>
          <p:cNvSpPr txBox="1"/>
          <p:nvPr/>
        </p:nvSpPr>
        <p:spPr>
          <a:xfrm>
            <a:off x="110972" y="1215553"/>
            <a:ext cx="4454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en-GB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economic growth</a:t>
            </a:r>
            <a:r>
              <a:rPr lang="en-GB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cardinal for diminishing countries’ debts…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CD797-85DA-F919-B246-B25590EEB255}"/>
              </a:ext>
            </a:extLst>
          </p:cNvPr>
          <p:cNvSpPr txBox="1"/>
          <p:nvPr/>
        </p:nvSpPr>
        <p:spPr>
          <a:xfrm>
            <a:off x="8039687" y="5888606"/>
            <a:ext cx="4403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instability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become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serious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impediment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lang="en-GB" sz="20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Connettore 2 25">
            <a:extLst>
              <a:ext uri="{FF2B5EF4-FFF2-40B4-BE49-F238E27FC236}">
                <a16:creationId xmlns:a16="http://schemas.microsoft.com/office/drawing/2014/main" id="{73A48C3A-52AD-AEA5-AEC2-D4FCA7067044}"/>
              </a:ext>
            </a:extLst>
          </p:cNvPr>
          <p:cNvCxnSpPr>
            <a:cxnSpLocks/>
          </p:cNvCxnSpPr>
          <p:nvPr/>
        </p:nvCxnSpPr>
        <p:spPr>
          <a:xfrm>
            <a:off x="3816294" y="4251960"/>
            <a:ext cx="0" cy="326571"/>
          </a:xfrm>
          <a:prstGeom prst="straightConnector1">
            <a:avLst/>
          </a:prstGeom>
          <a:ln w="25400" cap="rnd">
            <a:solidFill>
              <a:srgbClr val="41588C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nettore 15">
            <a:extLst>
              <a:ext uri="{FF2B5EF4-FFF2-40B4-BE49-F238E27FC236}">
                <a16:creationId xmlns:a16="http://schemas.microsoft.com/office/drawing/2014/main" id="{5154BBEC-5E97-DFD0-930C-DC1F974F45B0}"/>
              </a:ext>
            </a:extLst>
          </p:cNvPr>
          <p:cNvSpPr/>
          <p:nvPr/>
        </p:nvSpPr>
        <p:spPr>
          <a:xfrm>
            <a:off x="8616071" y="3783398"/>
            <a:ext cx="483326" cy="463732"/>
          </a:xfrm>
          <a:prstGeom prst="flowChartConnector">
            <a:avLst/>
          </a:prstGeom>
          <a:solidFill>
            <a:srgbClr val="A0B5DB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onnettore 15">
            <a:extLst>
              <a:ext uri="{FF2B5EF4-FFF2-40B4-BE49-F238E27FC236}">
                <a16:creationId xmlns:a16="http://schemas.microsoft.com/office/drawing/2014/main" id="{5D70015D-0EC6-0B34-5D0A-3A415FADF900}"/>
              </a:ext>
            </a:extLst>
          </p:cNvPr>
          <p:cNvSpPr/>
          <p:nvPr/>
        </p:nvSpPr>
        <p:spPr>
          <a:xfrm>
            <a:off x="10911841" y="3783398"/>
            <a:ext cx="483326" cy="463732"/>
          </a:xfrm>
          <a:prstGeom prst="flowChartConnector">
            <a:avLst/>
          </a:prstGeom>
          <a:solidFill>
            <a:srgbClr val="B4C7E7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17">
            <a:extLst>
              <a:ext uri="{FF2B5EF4-FFF2-40B4-BE49-F238E27FC236}">
                <a16:creationId xmlns:a16="http://schemas.microsoft.com/office/drawing/2014/main" id="{00127CB0-2FD3-BAD9-A51B-3C435AAAF79A}"/>
              </a:ext>
            </a:extLst>
          </p:cNvPr>
          <p:cNvSpPr txBox="1"/>
          <p:nvPr/>
        </p:nvSpPr>
        <p:spPr>
          <a:xfrm>
            <a:off x="8495911" y="4480926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2009</a:t>
            </a:r>
          </a:p>
        </p:txBody>
      </p:sp>
      <p:sp>
        <p:nvSpPr>
          <p:cNvPr id="24" name="CasellaDiTesto 17">
            <a:extLst>
              <a:ext uri="{FF2B5EF4-FFF2-40B4-BE49-F238E27FC236}">
                <a16:creationId xmlns:a16="http://schemas.microsoft.com/office/drawing/2014/main" id="{9AC041B2-0E61-322F-EC1A-FC9525321B00}"/>
              </a:ext>
            </a:extLst>
          </p:cNvPr>
          <p:cNvSpPr txBox="1"/>
          <p:nvPr/>
        </p:nvSpPr>
        <p:spPr>
          <a:xfrm>
            <a:off x="10780556" y="4480003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2010</a:t>
            </a:r>
          </a:p>
        </p:txBody>
      </p:sp>
      <p:cxnSp>
        <p:nvCxnSpPr>
          <p:cNvPr id="25" name="Connettore 2 25">
            <a:extLst>
              <a:ext uri="{FF2B5EF4-FFF2-40B4-BE49-F238E27FC236}">
                <a16:creationId xmlns:a16="http://schemas.microsoft.com/office/drawing/2014/main" id="{5285005D-A94E-CE43-9467-A0CEB90DBE08}"/>
              </a:ext>
            </a:extLst>
          </p:cNvPr>
          <p:cNvCxnSpPr>
            <a:cxnSpLocks/>
          </p:cNvCxnSpPr>
          <p:nvPr/>
        </p:nvCxnSpPr>
        <p:spPr>
          <a:xfrm flipH="1" flipV="1">
            <a:off x="8857734" y="2728117"/>
            <a:ext cx="460" cy="1055281"/>
          </a:xfrm>
          <a:prstGeom prst="straightConnector1">
            <a:avLst/>
          </a:prstGeom>
          <a:ln w="25400" cap="rnd">
            <a:solidFill>
              <a:srgbClr val="A0B5DB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5">
            <a:extLst>
              <a:ext uri="{FF2B5EF4-FFF2-40B4-BE49-F238E27FC236}">
                <a16:creationId xmlns:a16="http://schemas.microsoft.com/office/drawing/2014/main" id="{3DA16872-B968-C1A4-2554-C6174716E28C}"/>
              </a:ext>
            </a:extLst>
          </p:cNvPr>
          <p:cNvCxnSpPr>
            <a:cxnSpLocks/>
          </p:cNvCxnSpPr>
          <p:nvPr/>
        </p:nvCxnSpPr>
        <p:spPr>
          <a:xfrm flipH="1" flipV="1">
            <a:off x="11153504" y="2055839"/>
            <a:ext cx="7623" cy="1727559"/>
          </a:xfrm>
          <a:prstGeom prst="straightConnector1">
            <a:avLst/>
          </a:prstGeom>
          <a:ln w="25400" cap="rnd">
            <a:solidFill>
              <a:srgbClr val="B4C7E7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26E65B-9E7B-4BF3-F528-FF796E3C1786}"/>
              </a:ext>
            </a:extLst>
          </p:cNvPr>
          <p:cNvSpPr txBox="1"/>
          <p:nvPr/>
        </p:nvSpPr>
        <p:spPr>
          <a:xfrm>
            <a:off x="7635975" y="1888332"/>
            <a:ext cx="27412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Losses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the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global </a:t>
            </a:r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listed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companies:</a:t>
            </a:r>
          </a:p>
          <a:p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€</a:t>
            </a:r>
            <a:r>
              <a:rPr lang="en-GB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 trillion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(1.5 EU GDP)   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F1573-6570-0027-DCFF-57A27C5A8D66}"/>
              </a:ext>
            </a:extLst>
          </p:cNvPr>
          <p:cNvSpPr txBox="1"/>
          <p:nvPr/>
        </p:nvSpPr>
        <p:spPr>
          <a:xfrm>
            <a:off x="10529571" y="1254390"/>
            <a:ext cx="18558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Greece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international 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bailout</a:t>
            </a:r>
            <a:endParaRPr lang="en-GB" sz="15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D5F9D0-1E19-D493-C889-6AC6D19B11C5}"/>
              </a:ext>
            </a:extLst>
          </p:cNvPr>
          <p:cNvSpPr/>
          <p:nvPr/>
        </p:nvSpPr>
        <p:spPr>
          <a:xfrm>
            <a:off x="5193119" y="1656338"/>
            <a:ext cx="1106474" cy="106333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51C5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Graphic 29" descr="House outline">
            <a:extLst>
              <a:ext uri="{FF2B5EF4-FFF2-40B4-BE49-F238E27FC236}">
                <a16:creationId xmlns:a16="http://schemas.microsoft.com/office/drawing/2014/main" id="{0FD689B0-3F13-B1FC-5BAE-70B6B3B03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4689" y="1636488"/>
            <a:ext cx="1063334" cy="1063334"/>
          </a:xfrm>
          <a:prstGeom prst="rect">
            <a:avLst/>
          </a:prstGeom>
        </p:spPr>
      </p:pic>
      <p:pic>
        <p:nvPicPr>
          <p:cNvPr id="71" name="Graphic 70" descr="Pin outline">
            <a:extLst>
              <a:ext uri="{FF2B5EF4-FFF2-40B4-BE49-F238E27FC236}">
                <a16:creationId xmlns:a16="http://schemas.microsoft.com/office/drawing/2014/main" id="{8CB606FA-DCF6-7400-866B-774536C2A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80423" flipH="1">
            <a:off x="6131658" y="1103864"/>
            <a:ext cx="959610" cy="914400"/>
          </a:xfrm>
          <a:prstGeom prst="rect">
            <a:avLst/>
          </a:prstGeom>
        </p:spPr>
      </p:pic>
      <p:sp>
        <p:nvSpPr>
          <p:cNvPr id="78" name="Arc 77">
            <a:extLst>
              <a:ext uri="{FF2B5EF4-FFF2-40B4-BE49-F238E27FC236}">
                <a16:creationId xmlns:a16="http://schemas.microsoft.com/office/drawing/2014/main" id="{A5B3FE4E-B9DE-3659-CD54-73AD63E9C81D}"/>
              </a:ext>
            </a:extLst>
          </p:cNvPr>
          <p:cNvSpPr/>
          <p:nvPr/>
        </p:nvSpPr>
        <p:spPr>
          <a:xfrm flipH="1">
            <a:off x="5326992" y="1797693"/>
            <a:ext cx="453118" cy="483054"/>
          </a:xfrm>
          <a:prstGeom prst="arc">
            <a:avLst/>
          </a:prstGeom>
          <a:ln w="2540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8DCCD49-1C01-3E38-21EC-1C0766B98334}"/>
              </a:ext>
            </a:extLst>
          </p:cNvPr>
          <p:cNvSpPr/>
          <p:nvPr/>
        </p:nvSpPr>
        <p:spPr>
          <a:xfrm>
            <a:off x="3360032" y="2310941"/>
            <a:ext cx="732465" cy="680168"/>
          </a:xfrm>
          <a:prstGeom prst="ellipse">
            <a:avLst/>
          </a:prstGeom>
          <a:solidFill>
            <a:schemeClr val="bg1"/>
          </a:solidFill>
          <a:ln w="22225">
            <a:solidFill>
              <a:srgbClr val="051C5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0" name="Graphic 79" descr="House outline">
            <a:extLst>
              <a:ext uri="{FF2B5EF4-FFF2-40B4-BE49-F238E27FC236}">
                <a16:creationId xmlns:a16="http://schemas.microsoft.com/office/drawing/2014/main" id="{F67B0D87-0D27-88A6-CDCC-D43EBA49CE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94006" y="2313294"/>
            <a:ext cx="664518" cy="664518"/>
          </a:xfrm>
          <a:prstGeom prst="rect">
            <a:avLst/>
          </a:prstGeom>
        </p:spPr>
      </p:pic>
      <p:sp>
        <p:nvSpPr>
          <p:cNvPr id="81" name="Arc 80">
            <a:extLst>
              <a:ext uri="{FF2B5EF4-FFF2-40B4-BE49-F238E27FC236}">
                <a16:creationId xmlns:a16="http://schemas.microsoft.com/office/drawing/2014/main" id="{F5182F56-CE47-2179-EC14-CDD47D89011D}"/>
              </a:ext>
            </a:extLst>
          </p:cNvPr>
          <p:cNvSpPr/>
          <p:nvPr/>
        </p:nvSpPr>
        <p:spPr>
          <a:xfrm flipH="1">
            <a:off x="3440750" y="2419129"/>
            <a:ext cx="299956" cy="308988"/>
          </a:xfrm>
          <a:prstGeom prst="arc">
            <a:avLst/>
          </a:prstGeom>
          <a:ln w="22225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3F90D47-23EE-F879-60DA-9A79E0FF66B0}"/>
              </a:ext>
            </a:extLst>
          </p:cNvPr>
          <p:cNvSpPr/>
          <p:nvPr/>
        </p:nvSpPr>
        <p:spPr>
          <a:xfrm>
            <a:off x="2040027" y="2795007"/>
            <a:ext cx="395971" cy="365609"/>
          </a:xfrm>
          <a:prstGeom prst="ellipse">
            <a:avLst/>
          </a:prstGeom>
          <a:solidFill>
            <a:schemeClr val="bg1"/>
          </a:solidFill>
          <a:ln w="19050">
            <a:solidFill>
              <a:srgbClr val="051C5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3" name="Graphic 82" descr="House outline">
            <a:extLst>
              <a:ext uri="{FF2B5EF4-FFF2-40B4-BE49-F238E27FC236}">
                <a16:creationId xmlns:a16="http://schemas.microsoft.com/office/drawing/2014/main" id="{AB1CF671-14B0-0786-D1F3-9A034F4F7F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74396" y="2822467"/>
            <a:ext cx="327234" cy="327234"/>
          </a:xfrm>
          <a:prstGeom prst="rect">
            <a:avLst/>
          </a:prstGeom>
        </p:spPr>
      </p:pic>
      <p:sp>
        <p:nvSpPr>
          <p:cNvPr id="84" name="Arc 83">
            <a:extLst>
              <a:ext uri="{FF2B5EF4-FFF2-40B4-BE49-F238E27FC236}">
                <a16:creationId xmlns:a16="http://schemas.microsoft.com/office/drawing/2014/main" id="{7ACDC15D-8DD8-917D-0531-1CDBC33C1DC9}"/>
              </a:ext>
            </a:extLst>
          </p:cNvPr>
          <p:cNvSpPr/>
          <p:nvPr/>
        </p:nvSpPr>
        <p:spPr>
          <a:xfrm flipH="1">
            <a:off x="2108787" y="2862271"/>
            <a:ext cx="162156" cy="166090"/>
          </a:xfrm>
          <a:prstGeom prst="arc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6" name="Graphic 85" descr="Arrow: Clockwise curve outline">
            <a:extLst>
              <a:ext uri="{FF2B5EF4-FFF2-40B4-BE49-F238E27FC236}">
                <a16:creationId xmlns:a16="http://schemas.microsoft.com/office/drawing/2014/main" id="{6F447A96-8D45-E6ED-3C4C-19EF1BF1FA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3332794" flipH="1">
            <a:off x="2490875" y="2505921"/>
            <a:ext cx="802886" cy="914400"/>
          </a:xfrm>
          <a:prstGeom prst="rect">
            <a:avLst/>
          </a:prstGeom>
        </p:spPr>
      </p:pic>
      <p:pic>
        <p:nvPicPr>
          <p:cNvPr id="87" name="Graphic 86" descr="Arrow: Clockwise curve outline">
            <a:extLst>
              <a:ext uri="{FF2B5EF4-FFF2-40B4-BE49-F238E27FC236}">
                <a16:creationId xmlns:a16="http://schemas.microsoft.com/office/drawing/2014/main" id="{AC5489A7-9AF0-1D22-FE60-263119D165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332794" flipH="1">
            <a:off x="4159714" y="2021695"/>
            <a:ext cx="1071348" cy="12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Warning outline">
            <a:extLst>
              <a:ext uri="{FF2B5EF4-FFF2-40B4-BE49-F238E27FC236}">
                <a16:creationId xmlns:a16="http://schemas.microsoft.com/office/drawing/2014/main" id="{1B98DE92-2A21-448A-F3B3-45E2DABF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5733">
            <a:off x="10168026" y="1034376"/>
            <a:ext cx="726838" cy="726838"/>
          </a:xfrm>
          <a:prstGeom prst="rect">
            <a:avLst/>
          </a:prstGeom>
        </p:spPr>
      </p:pic>
      <p:pic>
        <p:nvPicPr>
          <p:cNvPr id="27" name="Graphic 26" descr="Warning outline">
            <a:extLst>
              <a:ext uri="{FF2B5EF4-FFF2-40B4-BE49-F238E27FC236}">
                <a16:creationId xmlns:a16="http://schemas.microsoft.com/office/drawing/2014/main" id="{664E9D46-A05E-B396-4EAB-69271209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89644">
            <a:off x="8331252" y="6016078"/>
            <a:ext cx="773919" cy="773919"/>
          </a:xfrm>
          <a:prstGeom prst="rect">
            <a:avLst/>
          </a:prstGeom>
        </p:spPr>
      </p:pic>
      <p:pic>
        <p:nvPicPr>
          <p:cNvPr id="28" name="Graphic 27" descr="Warning outline">
            <a:extLst>
              <a:ext uri="{FF2B5EF4-FFF2-40B4-BE49-F238E27FC236}">
                <a16:creationId xmlns:a16="http://schemas.microsoft.com/office/drawing/2014/main" id="{BC45657A-A522-8FD2-5C52-7F8C48BEC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32231">
            <a:off x="5939498" y="2006716"/>
            <a:ext cx="547447" cy="547447"/>
          </a:xfrm>
          <a:prstGeom prst="rect">
            <a:avLst/>
          </a:prstGeom>
        </p:spPr>
      </p:pic>
      <p:pic>
        <p:nvPicPr>
          <p:cNvPr id="24" name="Graphic 23" descr="Warning outline">
            <a:extLst>
              <a:ext uri="{FF2B5EF4-FFF2-40B4-BE49-F238E27FC236}">
                <a16:creationId xmlns:a16="http://schemas.microsoft.com/office/drawing/2014/main" id="{AA77E44F-5276-6D2D-DEBA-D8DB06BDF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28859">
            <a:off x="4404846" y="2933756"/>
            <a:ext cx="1161790" cy="1161790"/>
          </a:xfrm>
          <a:prstGeom prst="rect">
            <a:avLst/>
          </a:prstGeom>
        </p:spPr>
      </p:pic>
      <p:pic>
        <p:nvPicPr>
          <p:cNvPr id="21" name="Graphic 20" descr="Warning outline">
            <a:extLst>
              <a:ext uri="{FF2B5EF4-FFF2-40B4-BE49-F238E27FC236}">
                <a16:creationId xmlns:a16="http://schemas.microsoft.com/office/drawing/2014/main" id="{21B3D821-5DF5-92E2-BC79-E71088D1C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02521">
            <a:off x="-220711" y="3373618"/>
            <a:ext cx="1804708" cy="1804708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ED711C20-AC38-E407-EAAE-56053D96DDF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CDFC403E-7E5A-5DFA-F339-0D2D9A3FCF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6E99AC-83B2-439B-F712-AB4826CB6B85}"/>
              </a:ext>
            </a:extLst>
          </p:cNvPr>
          <p:cNvSpPr txBox="1"/>
          <p:nvPr/>
        </p:nvSpPr>
        <p:spPr>
          <a:xfrm>
            <a:off x="105274" y="248289"/>
            <a:ext cx="5400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288A4-9DDC-798D-CB9E-00A7DB8C524A}"/>
              </a:ext>
            </a:extLst>
          </p:cNvPr>
          <p:cNvSpPr txBox="1"/>
          <p:nvPr/>
        </p:nvSpPr>
        <p:spPr>
          <a:xfrm>
            <a:off x="708910" y="1459230"/>
            <a:ext cx="506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“Regulators and supervisors focused on the micro-prudential supervision of individual financial institutions and not sufficiently on the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macro-systemic risks 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a contagion of correlated horizontal shocks.” </a:t>
            </a:r>
            <a:r>
              <a:rPr lang="en-GB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GB" sz="1400" i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Larosière</a:t>
            </a:r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Report, EU, 2009-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CBD2D-F5F0-DE0A-92DD-BB05A3D50319}"/>
              </a:ext>
            </a:extLst>
          </p:cNvPr>
          <p:cNvSpPr txBox="1"/>
          <p:nvPr/>
        </p:nvSpPr>
        <p:spPr>
          <a:xfrm>
            <a:off x="6676140" y="1719848"/>
            <a:ext cx="4806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“With respect to macroeconomic policy, policymakers failed to take sufficiently into account growing macroeconomic imbalances that contributed to the buildup of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risks 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the financial system and in housing markets.” </a:t>
            </a:r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–Annual Report, IMF, 2009-</a:t>
            </a:r>
            <a:endParaRPr lang="en-GB" i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3209B-BA17-7CE3-1207-A03145778D87}"/>
              </a:ext>
            </a:extLst>
          </p:cNvPr>
          <p:cNvSpPr txBox="1"/>
          <p:nvPr/>
        </p:nvSpPr>
        <p:spPr>
          <a:xfrm>
            <a:off x="1927485" y="4073225"/>
            <a:ext cx="7697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“The financial and economic crisis that has shaken the world economy for more than two years illustrates the relevance of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.”…”The objective is to characterise the phenomenon of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an academic research perspective.”…”three main “forms” of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the contagion risk, the risk of macro shocks causing simultaneous problems and the risk of the unravelling of imbalances that have built up over time.” </a:t>
            </a:r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-Financial Stability Review, ECB, 2009-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D760883F-DE14-F72D-9A24-DEA7F0D630A9}"/>
              </a:ext>
            </a:extLst>
          </p:cNvPr>
          <p:cNvSpPr/>
          <p:nvPr/>
        </p:nvSpPr>
        <p:spPr>
          <a:xfrm>
            <a:off x="652072" y="1364105"/>
            <a:ext cx="244215" cy="1948721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DB6137D4-C281-CE1A-F304-729ABB3F134B}"/>
              </a:ext>
            </a:extLst>
          </p:cNvPr>
          <p:cNvSpPr/>
          <p:nvPr/>
        </p:nvSpPr>
        <p:spPr>
          <a:xfrm rot="10800000">
            <a:off x="5571344" y="1364105"/>
            <a:ext cx="244215" cy="1948720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04788E1B-BD8E-68EF-5E40-6D01A95E08A0}"/>
              </a:ext>
            </a:extLst>
          </p:cNvPr>
          <p:cNvSpPr/>
          <p:nvPr/>
        </p:nvSpPr>
        <p:spPr>
          <a:xfrm>
            <a:off x="6626173" y="1694669"/>
            <a:ext cx="244215" cy="2056504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6D8AE8D-07BF-CB15-003C-8C529EC844C9}"/>
              </a:ext>
            </a:extLst>
          </p:cNvPr>
          <p:cNvSpPr/>
          <p:nvPr/>
        </p:nvSpPr>
        <p:spPr>
          <a:xfrm rot="10800000">
            <a:off x="11288842" y="1694669"/>
            <a:ext cx="244215" cy="2056504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715378C0-FB16-8272-6835-F2200640A428}"/>
              </a:ext>
            </a:extLst>
          </p:cNvPr>
          <p:cNvSpPr/>
          <p:nvPr/>
        </p:nvSpPr>
        <p:spPr>
          <a:xfrm>
            <a:off x="1843790" y="3973955"/>
            <a:ext cx="280959" cy="2407594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2B8DA89-AF43-15B2-30F4-3F10A5FD5B49}"/>
              </a:ext>
            </a:extLst>
          </p:cNvPr>
          <p:cNvSpPr/>
          <p:nvPr/>
        </p:nvSpPr>
        <p:spPr>
          <a:xfrm rot="10800000">
            <a:off x="9421424" y="3973955"/>
            <a:ext cx="280959" cy="2407594"/>
          </a:xfrm>
          <a:prstGeom prst="leftBracket">
            <a:avLst/>
          </a:prstGeom>
          <a:ln w="1905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 descr="Warning outline">
            <a:extLst>
              <a:ext uri="{FF2B5EF4-FFF2-40B4-BE49-F238E27FC236}">
                <a16:creationId xmlns:a16="http://schemas.microsoft.com/office/drawing/2014/main" id="{5809D1F0-B92F-CEF1-6410-4D864C5C72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98825">
            <a:off x="10138104" y="3840569"/>
            <a:ext cx="2105438" cy="21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B10A90F-E17F-FCDB-A715-0312732A3B1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AE321CF9-D177-3E8C-9865-E32B614C0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2972C96F-98D6-7916-2284-13866FD01371}"/>
              </a:ext>
            </a:extLst>
          </p:cNvPr>
          <p:cNvSpPr txBox="1"/>
          <p:nvPr/>
        </p:nvSpPr>
        <p:spPr>
          <a:xfrm>
            <a:off x="105273" y="248289"/>
            <a:ext cx="65028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Risk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Financial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Contagion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DD550-EF72-9199-571B-106B10F62288}"/>
              </a:ext>
            </a:extLst>
          </p:cNvPr>
          <p:cNvSpPr txBox="1"/>
          <p:nvPr/>
        </p:nvSpPr>
        <p:spPr>
          <a:xfrm>
            <a:off x="934424" y="2306797"/>
            <a:ext cx="414104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 means a risk of </a:t>
            </a:r>
            <a:r>
              <a:rPr lang="en-GB" b="1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disruption</a:t>
            </a:r>
            <a:r>
              <a:rPr lang="en-GB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the financial system with the potential to have serious negative consequences for the internal market and </a:t>
            </a:r>
            <a:r>
              <a:rPr lang="en-GB" b="1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real economy</a:t>
            </a:r>
            <a:r>
              <a:rPr lang="en-GB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All types of financial intermediaries, markets and infrastructure may be potentially systemically important to some degree</a:t>
            </a:r>
            <a:r>
              <a:rPr lang="en-GB" i="1" dirty="0">
                <a:solidFill>
                  <a:srgbClr val="051C59"/>
                </a:solidFill>
              </a:rPr>
              <a:t>.</a:t>
            </a:r>
          </a:p>
          <a:p>
            <a:pPr algn="just"/>
            <a:endParaRPr lang="en-GB" i="1" dirty="0">
              <a:solidFill>
                <a:srgbClr val="051C59"/>
              </a:solidFill>
            </a:endParaRPr>
          </a:p>
          <a:p>
            <a:pPr algn="r"/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-EU Regulation 1092/2010-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B55E9-9067-C049-F069-219AF7521F3A}"/>
              </a:ext>
            </a:extLst>
          </p:cNvPr>
          <p:cNvSpPr txBox="1"/>
          <p:nvPr/>
        </p:nvSpPr>
        <p:spPr>
          <a:xfrm>
            <a:off x="458617" y="1815167"/>
            <a:ext cx="951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E360A-6265-FE48-B99D-3E88B851C7BF}"/>
              </a:ext>
            </a:extLst>
          </p:cNvPr>
          <p:cNvSpPr txBox="1"/>
          <p:nvPr/>
        </p:nvSpPr>
        <p:spPr>
          <a:xfrm rot="10800000">
            <a:off x="4599662" y="4818863"/>
            <a:ext cx="951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429DC3F-124B-5C82-9DA8-1390C3E35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90072"/>
              </p:ext>
            </p:extLst>
          </p:nvPr>
        </p:nvGraphicFramePr>
        <p:xfrm>
          <a:off x="5551276" y="1671850"/>
          <a:ext cx="6429218" cy="4273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Graphic 20" descr="Network outline">
            <a:extLst>
              <a:ext uri="{FF2B5EF4-FFF2-40B4-BE49-F238E27FC236}">
                <a16:creationId xmlns:a16="http://schemas.microsoft.com/office/drawing/2014/main" id="{3BD52165-9172-285C-2C6D-99100A098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4870" y="2053815"/>
            <a:ext cx="849005" cy="849005"/>
          </a:xfrm>
          <a:prstGeom prst="rect">
            <a:avLst/>
          </a:prstGeom>
        </p:spPr>
      </p:pic>
      <p:pic>
        <p:nvPicPr>
          <p:cNvPr id="23" name="Graphic 22" descr="Domino Tile outline">
            <a:extLst>
              <a:ext uri="{FF2B5EF4-FFF2-40B4-BE49-F238E27FC236}">
                <a16:creationId xmlns:a16="http://schemas.microsoft.com/office/drawing/2014/main" id="{D1224D29-7AF8-F300-75E0-8F1B091A6E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24151" y="3383936"/>
            <a:ext cx="849005" cy="849005"/>
          </a:xfrm>
          <a:prstGeom prst="rect">
            <a:avLst/>
          </a:prstGeom>
        </p:spPr>
      </p:pic>
      <p:pic>
        <p:nvPicPr>
          <p:cNvPr id="25" name="Graphic 24" descr="Downward trend graph outline">
            <a:extLst>
              <a:ext uri="{FF2B5EF4-FFF2-40B4-BE49-F238E27FC236}">
                <a16:creationId xmlns:a16="http://schemas.microsoft.com/office/drawing/2014/main" id="{584D298A-461F-75DD-2FE4-9CCB40FD94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4870" y="4669125"/>
            <a:ext cx="849006" cy="8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B68B77C1-9128-CED1-2735-ADA7656AE804}"/>
              </a:ext>
            </a:extLst>
          </p:cNvPr>
          <p:cNvSpPr/>
          <p:nvPr/>
        </p:nvSpPr>
        <p:spPr>
          <a:xfrm>
            <a:off x="293329" y="3066841"/>
            <a:ext cx="2508802" cy="3507374"/>
          </a:xfrm>
          <a:prstGeom prst="rect">
            <a:avLst/>
          </a:prstGeom>
          <a:solidFill>
            <a:schemeClr val="bg1"/>
          </a:solidFill>
          <a:ln w="63500">
            <a:solidFill>
              <a:srgbClr val="051C5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9916AB9F-B9C5-E239-595A-AED5E185386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E2CD51F3-D8C3-65C8-E6D9-6BD8CB6C9CD6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Functioning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FD5468DC-500E-C3F2-39AF-64022ABF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6B352D-32F7-8C94-7370-E2349D5EC72F}"/>
              </a:ext>
            </a:extLst>
          </p:cNvPr>
          <p:cNvCxnSpPr>
            <a:cxnSpLocks/>
          </p:cNvCxnSpPr>
          <p:nvPr/>
        </p:nvCxnSpPr>
        <p:spPr>
          <a:xfrm>
            <a:off x="0" y="1793631"/>
            <a:ext cx="12192000" cy="4360984"/>
          </a:xfrm>
          <a:prstGeom prst="curvedConnector3">
            <a:avLst/>
          </a:prstGeom>
          <a:ln w="254000">
            <a:gradFill>
              <a:gsLst>
                <a:gs pos="0">
                  <a:srgbClr val="051C5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nettore 14">
            <a:extLst>
              <a:ext uri="{FF2B5EF4-FFF2-40B4-BE49-F238E27FC236}">
                <a16:creationId xmlns:a16="http://schemas.microsoft.com/office/drawing/2014/main" id="{60F4BC63-3ED6-26BA-79EB-991B4E4857D0}"/>
              </a:ext>
            </a:extLst>
          </p:cNvPr>
          <p:cNvSpPr/>
          <p:nvPr/>
        </p:nvSpPr>
        <p:spPr>
          <a:xfrm>
            <a:off x="1260893" y="1637640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56520-9A5B-4319-5165-C5B7326960BC}"/>
              </a:ext>
            </a:extLst>
          </p:cNvPr>
          <p:cNvSpPr txBox="1"/>
          <p:nvPr/>
        </p:nvSpPr>
        <p:spPr>
          <a:xfrm>
            <a:off x="1351042" y="1679788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nettore 14">
            <a:extLst>
              <a:ext uri="{FF2B5EF4-FFF2-40B4-BE49-F238E27FC236}">
                <a16:creationId xmlns:a16="http://schemas.microsoft.com/office/drawing/2014/main" id="{81DA7D9A-615B-11AD-C367-2323EFDB5410}"/>
              </a:ext>
            </a:extLst>
          </p:cNvPr>
          <p:cNvSpPr/>
          <p:nvPr/>
        </p:nvSpPr>
        <p:spPr>
          <a:xfrm>
            <a:off x="5814365" y="3620671"/>
            <a:ext cx="483326" cy="463732"/>
          </a:xfrm>
          <a:prstGeom prst="flowChartConnector">
            <a:avLst/>
          </a:prstGeom>
          <a:solidFill>
            <a:srgbClr val="6177A6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onnettore 14">
            <a:extLst>
              <a:ext uri="{FF2B5EF4-FFF2-40B4-BE49-F238E27FC236}">
                <a16:creationId xmlns:a16="http://schemas.microsoft.com/office/drawing/2014/main" id="{75CA326B-1139-BD2C-6DE6-B1058C83C9CC}"/>
              </a:ext>
            </a:extLst>
          </p:cNvPr>
          <p:cNvSpPr/>
          <p:nvPr/>
        </p:nvSpPr>
        <p:spPr>
          <a:xfrm>
            <a:off x="10582100" y="5863925"/>
            <a:ext cx="483326" cy="463732"/>
          </a:xfrm>
          <a:prstGeom prst="flowChartConnector">
            <a:avLst/>
          </a:prstGeom>
          <a:solidFill>
            <a:srgbClr val="BFCFEA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F1B84-F0B2-F998-9872-2858B4A3C647}"/>
              </a:ext>
            </a:extLst>
          </p:cNvPr>
          <p:cNvSpPr txBox="1"/>
          <p:nvPr/>
        </p:nvSpPr>
        <p:spPr>
          <a:xfrm>
            <a:off x="10672249" y="5911125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EEA2F-564E-806F-1DC6-1878201EBE93}"/>
              </a:ext>
            </a:extLst>
          </p:cNvPr>
          <p:cNvSpPr txBox="1"/>
          <p:nvPr/>
        </p:nvSpPr>
        <p:spPr>
          <a:xfrm>
            <a:off x="5904514" y="3667871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Graphic 16" descr="Handshake outline">
            <a:extLst>
              <a:ext uri="{FF2B5EF4-FFF2-40B4-BE49-F238E27FC236}">
                <a16:creationId xmlns:a16="http://schemas.microsoft.com/office/drawing/2014/main" id="{D4558314-DF77-7FE1-656B-BA8553BAC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356" y="209126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82D5F5-B8CF-C93F-0A58-0CD2A7323A9B}"/>
              </a:ext>
            </a:extLst>
          </p:cNvPr>
          <p:cNvSpPr txBox="1"/>
          <p:nvPr/>
        </p:nvSpPr>
        <p:spPr>
          <a:xfrm>
            <a:off x="435413" y="4434270"/>
            <a:ext cx="107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Tenor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C2EC65-4567-7DC9-52F9-EB9B5BC3FFB5}"/>
              </a:ext>
            </a:extLst>
          </p:cNvPr>
          <p:cNvSpPr txBox="1"/>
          <p:nvPr/>
        </p:nvSpPr>
        <p:spPr>
          <a:xfrm>
            <a:off x="425801" y="3436733"/>
            <a:ext cx="2108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Notional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amount</a:t>
            </a:r>
            <a:endParaRPr lang="it-IT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C6151-5864-33E3-33BA-25397CADBBA9}"/>
              </a:ext>
            </a:extLst>
          </p:cNvPr>
          <p:cNvSpPr txBox="1"/>
          <p:nvPr/>
        </p:nvSpPr>
        <p:spPr>
          <a:xfrm>
            <a:off x="414279" y="3787380"/>
            <a:ext cx="210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9A37-4069-E09F-B74B-0A0957BD1F49}"/>
              </a:ext>
            </a:extLst>
          </p:cNvPr>
          <p:cNvSpPr txBox="1"/>
          <p:nvPr/>
        </p:nvSpPr>
        <p:spPr>
          <a:xfrm>
            <a:off x="414279" y="4137956"/>
            <a:ext cx="250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Contingent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event</a:t>
            </a:r>
          </a:p>
        </p:txBody>
      </p:sp>
      <p:pic>
        <p:nvPicPr>
          <p:cNvPr id="35" name="Graphic 34" descr="Gavel outline">
            <a:extLst>
              <a:ext uri="{FF2B5EF4-FFF2-40B4-BE49-F238E27FC236}">
                <a16:creationId xmlns:a16="http://schemas.microsoft.com/office/drawing/2014/main" id="{C2791561-6886-A910-0F60-DE3B1A913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049" y="3508547"/>
            <a:ext cx="849248" cy="849248"/>
          </a:xfrm>
          <a:prstGeom prst="rect">
            <a:avLst/>
          </a:prstGeom>
        </p:spPr>
      </p:pic>
      <p:pic>
        <p:nvPicPr>
          <p:cNvPr id="41" name="Graphic 40" descr="Gavel outline">
            <a:extLst>
              <a:ext uri="{FF2B5EF4-FFF2-40B4-BE49-F238E27FC236}">
                <a16:creationId xmlns:a16="http://schemas.microsoft.com/office/drawing/2014/main" id="{778CE153-9085-2074-6BB2-E54CF2E3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9782" y="4109754"/>
            <a:ext cx="309360" cy="309360"/>
          </a:xfrm>
          <a:prstGeom prst="rect">
            <a:avLst/>
          </a:prstGeom>
        </p:spPr>
      </p:pic>
      <p:pic>
        <p:nvPicPr>
          <p:cNvPr id="43" name="Graphic 42" descr="Money with solid fill">
            <a:extLst>
              <a:ext uri="{FF2B5EF4-FFF2-40B4-BE49-F238E27FC236}">
                <a16:creationId xmlns:a16="http://schemas.microsoft.com/office/drawing/2014/main" id="{9DB9A905-4689-5A6D-A4FE-21681EF4E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9299" y="3515480"/>
            <a:ext cx="250380" cy="250380"/>
          </a:xfrm>
          <a:prstGeom prst="rect">
            <a:avLst/>
          </a:prstGeom>
        </p:spPr>
      </p:pic>
      <p:pic>
        <p:nvPicPr>
          <p:cNvPr id="45" name="Graphic 44" descr="Bank outline">
            <a:extLst>
              <a:ext uri="{FF2B5EF4-FFF2-40B4-BE49-F238E27FC236}">
                <a16:creationId xmlns:a16="http://schemas.microsoft.com/office/drawing/2014/main" id="{BF0A2DFA-C9A5-2B5F-944E-52D446D616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99196" y="3797245"/>
            <a:ext cx="274321" cy="274321"/>
          </a:xfrm>
          <a:prstGeom prst="rect">
            <a:avLst/>
          </a:prstGeom>
        </p:spPr>
      </p:pic>
      <p:pic>
        <p:nvPicPr>
          <p:cNvPr id="47" name="Graphic 46" descr="Monthly calendar outline">
            <a:extLst>
              <a:ext uri="{FF2B5EF4-FFF2-40B4-BE49-F238E27FC236}">
                <a16:creationId xmlns:a16="http://schemas.microsoft.com/office/drawing/2014/main" id="{DDB2ECCE-9B7A-21F7-E9C2-5F2BB8BBC4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87779" y="4780738"/>
            <a:ext cx="270319" cy="277334"/>
          </a:xfrm>
          <a:prstGeom prst="rect">
            <a:avLst/>
          </a:prstGeom>
        </p:spPr>
      </p:pic>
      <p:pic>
        <p:nvPicPr>
          <p:cNvPr id="48" name="Graphic 47" descr="Monthly calendar outline">
            <a:extLst>
              <a:ext uri="{FF2B5EF4-FFF2-40B4-BE49-F238E27FC236}">
                <a16:creationId xmlns:a16="http://schemas.microsoft.com/office/drawing/2014/main" id="{07023000-1E12-A15A-BD53-6D42296856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4197" y="4861117"/>
            <a:ext cx="779132" cy="799352"/>
          </a:xfrm>
          <a:prstGeom prst="rect">
            <a:avLst/>
          </a:prstGeom>
        </p:spPr>
      </p:pic>
      <p:pic>
        <p:nvPicPr>
          <p:cNvPr id="52" name="Graphic 51" descr="Money with solid fill">
            <a:extLst>
              <a:ext uri="{FF2B5EF4-FFF2-40B4-BE49-F238E27FC236}">
                <a16:creationId xmlns:a16="http://schemas.microsoft.com/office/drawing/2014/main" id="{E0459378-3B9C-EB82-F38E-8C9E565846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2618" y="3555252"/>
            <a:ext cx="483985" cy="48398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653EE9-7AE9-7671-DBE2-B54110466207}"/>
              </a:ext>
            </a:extLst>
          </p:cNvPr>
          <p:cNvCxnSpPr>
            <a:cxnSpLocks/>
          </p:cNvCxnSpPr>
          <p:nvPr/>
        </p:nvCxnSpPr>
        <p:spPr>
          <a:xfrm>
            <a:off x="7252869" y="3840908"/>
            <a:ext cx="371475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D196B5-4B3E-0047-160C-06FEFF85751B}"/>
              </a:ext>
            </a:extLst>
          </p:cNvPr>
          <p:cNvSpPr txBox="1"/>
          <p:nvPr/>
        </p:nvSpPr>
        <p:spPr>
          <a:xfrm>
            <a:off x="6086523" y="1145155"/>
            <a:ext cx="6321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derivative working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similarly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an 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insurance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contract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sz="2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069B215-EAED-4534-D3D1-7B561C11E58C}"/>
              </a:ext>
            </a:extLst>
          </p:cNvPr>
          <p:cNvCxnSpPr>
            <a:cxnSpLocks/>
          </p:cNvCxnSpPr>
          <p:nvPr/>
        </p:nvCxnSpPr>
        <p:spPr>
          <a:xfrm>
            <a:off x="520461" y="3743577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8B19C65-3C36-AE29-AF02-B291AB3B6E47}"/>
              </a:ext>
            </a:extLst>
          </p:cNvPr>
          <p:cNvCxnSpPr>
            <a:cxnSpLocks/>
          </p:cNvCxnSpPr>
          <p:nvPr/>
        </p:nvCxnSpPr>
        <p:spPr>
          <a:xfrm>
            <a:off x="520461" y="4078430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F6411C-0A8F-CC37-CA48-64CC3BB07E9D}"/>
              </a:ext>
            </a:extLst>
          </p:cNvPr>
          <p:cNvCxnSpPr>
            <a:cxnSpLocks/>
          </p:cNvCxnSpPr>
          <p:nvPr/>
        </p:nvCxnSpPr>
        <p:spPr>
          <a:xfrm>
            <a:off x="520461" y="4419450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24629B1-8F8E-CA72-B61E-58A04F7C2864}"/>
              </a:ext>
            </a:extLst>
          </p:cNvPr>
          <p:cNvCxnSpPr>
            <a:cxnSpLocks/>
          </p:cNvCxnSpPr>
          <p:nvPr/>
        </p:nvCxnSpPr>
        <p:spPr>
          <a:xfrm>
            <a:off x="520461" y="4723039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BDCC43C-09E4-092C-DBB2-D819C46F11D4}"/>
              </a:ext>
            </a:extLst>
          </p:cNvPr>
          <p:cNvCxnSpPr>
            <a:cxnSpLocks/>
          </p:cNvCxnSpPr>
          <p:nvPr/>
        </p:nvCxnSpPr>
        <p:spPr>
          <a:xfrm>
            <a:off x="520461" y="5062681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3D715FA-0837-1C5E-0A9E-F22B51DAF2B1}"/>
              </a:ext>
            </a:extLst>
          </p:cNvPr>
          <p:cNvSpPr txBox="1"/>
          <p:nvPr/>
        </p:nvSpPr>
        <p:spPr>
          <a:xfrm>
            <a:off x="425801" y="4434270"/>
            <a:ext cx="250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Fixed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premium</a:t>
            </a:r>
          </a:p>
        </p:txBody>
      </p:sp>
      <p:pic>
        <p:nvPicPr>
          <p:cNvPr id="222" name="Graphic 221" descr="Euro with solid fill">
            <a:extLst>
              <a:ext uri="{FF2B5EF4-FFF2-40B4-BE49-F238E27FC236}">
                <a16:creationId xmlns:a16="http://schemas.microsoft.com/office/drawing/2014/main" id="{6B0A26C6-ABDD-4985-D94B-870DB2C3E2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79782" y="4462314"/>
            <a:ext cx="287762" cy="287762"/>
          </a:xfrm>
          <a:prstGeom prst="rect">
            <a:avLst/>
          </a:prstGeom>
        </p:spPr>
      </p:pic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B149AE3-EFFA-5C9A-340C-A81F21EBEC21}"/>
              </a:ext>
            </a:extLst>
          </p:cNvPr>
          <p:cNvCxnSpPr>
            <a:cxnSpLocks/>
          </p:cNvCxnSpPr>
          <p:nvPr/>
        </p:nvCxnSpPr>
        <p:spPr>
          <a:xfrm>
            <a:off x="549040" y="5883475"/>
            <a:ext cx="959670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1797A0CE-1CB0-DD1B-97BA-E2C5BA24AB80}"/>
              </a:ext>
            </a:extLst>
          </p:cNvPr>
          <p:cNvSpPr txBox="1"/>
          <p:nvPr/>
        </p:nvSpPr>
        <p:spPr>
          <a:xfrm>
            <a:off x="1668185" y="5359337"/>
            <a:ext cx="60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</a:t>
            </a:r>
            <a:endParaRPr lang="en-GB" sz="5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4294FE3-6B4A-CBCE-3308-DCD9FAB0DDCC}"/>
              </a:ext>
            </a:extLst>
          </p:cNvPr>
          <p:cNvSpPr txBox="1"/>
          <p:nvPr/>
        </p:nvSpPr>
        <p:spPr>
          <a:xfrm>
            <a:off x="419171" y="2208040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CA0AF76-B928-4BED-48B9-27F7F9F08DB7}"/>
              </a:ext>
            </a:extLst>
          </p:cNvPr>
          <p:cNvSpPr txBox="1"/>
          <p:nvPr/>
        </p:nvSpPr>
        <p:spPr>
          <a:xfrm>
            <a:off x="4787049" y="2270982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EE61503-D9EA-1320-14E3-BA672F674F88}"/>
              </a:ext>
            </a:extLst>
          </p:cNvPr>
          <p:cNvSpPr txBox="1"/>
          <p:nvPr/>
        </p:nvSpPr>
        <p:spPr>
          <a:xfrm>
            <a:off x="8600996" y="3656266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4293999-6087-C441-5471-4786059BD4F4}"/>
              </a:ext>
            </a:extLst>
          </p:cNvPr>
          <p:cNvCxnSpPr>
            <a:cxnSpLocks/>
          </p:cNvCxnSpPr>
          <p:nvPr/>
        </p:nvCxnSpPr>
        <p:spPr>
          <a:xfrm>
            <a:off x="8244878" y="3840908"/>
            <a:ext cx="371475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2EBA7FD1-3DE4-2E4A-D501-C9A5C6EBED74}"/>
              </a:ext>
            </a:extLst>
          </p:cNvPr>
          <p:cNvSpPr txBox="1"/>
          <p:nvPr/>
        </p:nvSpPr>
        <p:spPr>
          <a:xfrm>
            <a:off x="2021105" y="2216206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22E701-85CD-EAA9-383C-FB497719AE32}"/>
              </a:ext>
            </a:extLst>
          </p:cNvPr>
          <p:cNvSpPr txBox="1"/>
          <p:nvPr/>
        </p:nvSpPr>
        <p:spPr>
          <a:xfrm>
            <a:off x="3348578" y="1718706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75EB9FD-9D7D-1609-ACCA-774A170B09BA}"/>
              </a:ext>
            </a:extLst>
          </p:cNvPr>
          <p:cNvSpPr txBox="1"/>
          <p:nvPr/>
        </p:nvSpPr>
        <p:spPr>
          <a:xfrm>
            <a:off x="8235771" y="5821002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03DCE75-1402-6206-9E33-893D10DF6658}"/>
              </a:ext>
            </a:extLst>
          </p:cNvPr>
          <p:cNvSpPr txBox="1"/>
          <p:nvPr/>
        </p:nvSpPr>
        <p:spPr>
          <a:xfrm>
            <a:off x="6700829" y="3660283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E007138-B923-3CD2-88FC-E775903CAB6E}"/>
              </a:ext>
            </a:extLst>
          </p:cNvPr>
          <p:cNvSpPr txBox="1"/>
          <p:nvPr/>
        </p:nvSpPr>
        <p:spPr>
          <a:xfrm>
            <a:off x="6869429" y="5373560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0" name="Graphic 239" descr="Line arrow: Clockwise curve with solid fill">
            <a:extLst>
              <a:ext uri="{FF2B5EF4-FFF2-40B4-BE49-F238E27FC236}">
                <a16:creationId xmlns:a16="http://schemas.microsoft.com/office/drawing/2014/main" id="{19282D45-32BB-281A-387E-EFF3CEEE4D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8602273">
            <a:off x="4010374" y="1591919"/>
            <a:ext cx="914400" cy="914400"/>
          </a:xfrm>
          <a:prstGeom prst="rect">
            <a:avLst/>
          </a:prstGeom>
        </p:spPr>
      </p:pic>
      <p:pic>
        <p:nvPicPr>
          <p:cNvPr id="241" name="Graphic 240" descr="Euro with solid fill">
            <a:extLst>
              <a:ext uri="{FF2B5EF4-FFF2-40B4-BE49-F238E27FC236}">
                <a16:creationId xmlns:a16="http://schemas.microsoft.com/office/drawing/2014/main" id="{FDA07715-CD29-B771-AC1F-B752AC470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5283" y="1466339"/>
            <a:ext cx="380512" cy="380512"/>
          </a:xfrm>
          <a:prstGeom prst="rect">
            <a:avLst/>
          </a:prstGeom>
        </p:spPr>
      </p:pic>
      <p:pic>
        <p:nvPicPr>
          <p:cNvPr id="244" name="Graphic 243" descr="Line arrow: Anti-clockwise curve with solid fill">
            <a:extLst>
              <a:ext uri="{FF2B5EF4-FFF2-40B4-BE49-F238E27FC236}">
                <a16:creationId xmlns:a16="http://schemas.microsoft.com/office/drawing/2014/main" id="{DAD51DE2-373C-E42C-A1F0-C46584F50B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456926">
            <a:off x="7347191" y="5438892"/>
            <a:ext cx="914400" cy="914400"/>
          </a:xfrm>
          <a:prstGeom prst="rect">
            <a:avLst/>
          </a:prstGeom>
        </p:spPr>
      </p:pic>
      <p:pic>
        <p:nvPicPr>
          <p:cNvPr id="245" name="Graphic 244" descr="Euro with solid fill">
            <a:extLst>
              <a:ext uri="{FF2B5EF4-FFF2-40B4-BE49-F238E27FC236}">
                <a16:creationId xmlns:a16="http://schemas.microsoft.com/office/drawing/2014/main" id="{A44FD592-A28A-3AEE-F203-6570D37DBE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5206" y="6055977"/>
            <a:ext cx="403870" cy="403870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95B01DAE-F171-A5BB-489D-B94E8A46F04C}"/>
              </a:ext>
            </a:extLst>
          </p:cNvPr>
          <p:cNvSpPr txBox="1"/>
          <p:nvPr/>
        </p:nvSpPr>
        <p:spPr>
          <a:xfrm rot="2721676">
            <a:off x="10351921" y="2607221"/>
            <a:ext cx="15065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it-IT" sz="13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contract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EB201FF-2EAB-BD9E-9785-81C24AF2E686}"/>
              </a:ext>
            </a:extLst>
          </p:cNvPr>
          <p:cNvCxnSpPr>
            <a:cxnSpLocks/>
          </p:cNvCxnSpPr>
          <p:nvPr/>
        </p:nvCxnSpPr>
        <p:spPr>
          <a:xfrm flipV="1">
            <a:off x="6278748" y="2829805"/>
            <a:ext cx="3424252" cy="1015936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035B9E1-1E32-BFE9-FC12-06166E8513C6}"/>
              </a:ext>
            </a:extLst>
          </p:cNvPr>
          <p:cNvCxnSpPr>
            <a:cxnSpLocks/>
            <a:stCxn id="48" idx="2"/>
            <a:endCxn id="8" idx="0"/>
          </p:cNvCxnSpPr>
          <p:nvPr/>
        </p:nvCxnSpPr>
        <p:spPr>
          <a:xfrm>
            <a:off x="10823763" y="5660469"/>
            <a:ext cx="0" cy="250656"/>
          </a:xfrm>
          <a:prstGeom prst="line">
            <a:avLst/>
          </a:prstGeom>
          <a:ln w="25400">
            <a:solidFill>
              <a:srgbClr val="BFCFE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A345EC4-1711-45ED-0408-858FEE913C73}"/>
              </a:ext>
            </a:extLst>
          </p:cNvPr>
          <p:cNvCxnSpPr>
            <a:cxnSpLocks/>
          </p:cNvCxnSpPr>
          <p:nvPr/>
        </p:nvCxnSpPr>
        <p:spPr>
          <a:xfrm>
            <a:off x="10823762" y="3941268"/>
            <a:ext cx="0" cy="919849"/>
          </a:xfrm>
          <a:prstGeom prst="line">
            <a:avLst/>
          </a:prstGeom>
          <a:ln w="25400">
            <a:solidFill>
              <a:srgbClr val="BFCFEA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Graphic 289" descr="No sign with solid fill">
            <a:extLst>
              <a:ext uri="{FF2B5EF4-FFF2-40B4-BE49-F238E27FC236}">
                <a16:creationId xmlns:a16="http://schemas.microsoft.com/office/drawing/2014/main" id="{7407DC35-6734-F362-A26C-BE958E1680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61476" y="1680893"/>
            <a:ext cx="2324572" cy="232457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2CAD68B0-EB26-6E95-B128-8D4494726DF6}"/>
              </a:ext>
            </a:extLst>
          </p:cNvPr>
          <p:cNvSpPr txBox="1"/>
          <p:nvPr/>
        </p:nvSpPr>
        <p:spPr>
          <a:xfrm rot="2697883">
            <a:off x="10056889" y="3075443"/>
            <a:ext cx="16730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it-IT" sz="13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3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settled</a:t>
            </a:r>
            <a:r>
              <a:rPr lang="it-IT" sz="13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91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B4C181-ED9E-E06E-2BC6-3C569B8525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686" y="1045889"/>
            <a:ext cx="4061019" cy="58121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D90CC7-3DFE-2CE5-B593-AD0F387FF2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69305" y="1045889"/>
            <a:ext cx="4042074" cy="5812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E2B1C-7B15-9FB0-17D0-F0A239AF6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10904" y="1042741"/>
            <a:ext cx="4078465" cy="581525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85489BEE-A2FC-2925-D555-6696BA39AE2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AA91C28-536C-B369-8A23-E23C16C6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1A3F2F44-387C-EFAC-B90F-314067C24807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 Proxy for Financial </a:t>
            </a:r>
            <a:r>
              <a:rPr lang="it-IT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Contagion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D5E3A-0281-1BE5-5A23-0FFF0FFBD0AC}"/>
              </a:ext>
            </a:extLst>
          </p:cNvPr>
          <p:cNvSpPr txBox="1"/>
          <p:nvPr/>
        </p:nvSpPr>
        <p:spPr>
          <a:xfrm>
            <a:off x="238303" y="1228241"/>
            <a:ext cx="3550700" cy="1077218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spread incorporates information on how the market perceives the </a:t>
            </a:r>
            <a:r>
              <a:rPr lang="en-GB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creditworthiness</a:t>
            </a:r>
            <a:r>
              <a:rPr lang="en-GB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a reference entity.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5574FC-AA2A-7DBC-E4B0-B07095EEF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785881"/>
              </p:ext>
            </p:extLst>
          </p:nvPr>
        </p:nvGraphicFramePr>
        <p:xfrm>
          <a:off x="636356" y="3384948"/>
          <a:ext cx="3644746" cy="27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2BCFE22D-2A10-FF83-2322-646AD15FC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4712" y="3806203"/>
            <a:ext cx="296676" cy="296676"/>
          </a:xfrm>
          <a:prstGeom prst="rect">
            <a:avLst/>
          </a:prstGeom>
        </p:spPr>
      </p:pic>
      <p:pic>
        <p:nvPicPr>
          <p:cNvPr id="12" name="Graphic 11" descr="Euro with solid fill">
            <a:extLst>
              <a:ext uri="{FF2B5EF4-FFF2-40B4-BE49-F238E27FC236}">
                <a16:creationId xmlns:a16="http://schemas.microsoft.com/office/drawing/2014/main" id="{5712F1BE-8F0A-EA37-B422-D8D4F9593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0423" y="5255000"/>
            <a:ext cx="292764" cy="292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C584D-9FD4-0853-F663-C06AD259D767}"/>
              </a:ext>
            </a:extLst>
          </p:cNvPr>
          <p:cNvSpPr txBox="1"/>
          <p:nvPr/>
        </p:nvSpPr>
        <p:spPr>
          <a:xfrm>
            <a:off x="4299320" y="1231895"/>
            <a:ext cx="3574053" cy="1077218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Spreads co-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movements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carry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information on the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entities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level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it-IT" sz="16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interdependence</a:t>
            </a:r>
            <a:r>
              <a:rPr lang="it-IT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9" name="Graphic 38" descr="Bank outline">
            <a:extLst>
              <a:ext uri="{FF2B5EF4-FFF2-40B4-BE49-F238E27FC236}">
                <a16:creationId xmlns:a16="http://schemas.microsoft.com/office/drawing/2014/main" id="{73D0F01E-E338-0C40-0E32-801CAE7AB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6796" y="3334517"/>
            <a:ext cx="527573" cy="527573"/>
          </a:xfrm>
          <a:prstGeom prst="rect">
            <a:avLst/>
          </a:prstGeom>
        </p:spPr>
      </p:pic>
      <p:pic>
        <p:nvPicPr>
          <p:cNvPr id="40" name="Graphic 39" descr="Bank outline">
            <a:extLst>
              <a:ext uri="{FF2B5EF4-FFF2-40B4-BE49-F238E27FC236}">
                <a16:creationId xmlns:a16="http://schemas.microsoft.com/office/drawing/2014/main" id="{0237C916-0E0E-831E-F4C0-0CB3D8B6B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6376" y="4321928"/>
            <a:ext cx="321256" cy="321256"/>
          </a:xfrm>
          <a:prstGeom prst="rect">
            <a:avLst/>
          </a:prstGeom>
        </p:spPr>
      </p:pic>
      <p:pic>
        <p:nvPicPr>
          <p:cNvPr id="41" name="Graphic 40" descr="Bank outline">
            <a:extLst>
              <a:ext uri="{FF2B5EF4-FFF2-40B4-BE49-F238E27FC236}">
                <a16:creationId xmlns:a16="http://schemas.microsoft.com/office/drawing/2014/main" id="{DF15AF23-9501-E24E-CD44-AE2A46002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3366" y="4787068"/>
            <a:ext cx="264753" cy="264753"/>
          </a:xfrm>
          <a:prstGeom prst="rect">
            <a:avLst/>
          </a:prstGeom>
        </p:spPr>
      </p:pic>
      <p:pic>
        <p:nvPicPr>
          <p:cNvPr id="42" name="Graphic 41" descr="Bank outline">
            <a:extLst>
              <a:ext uri="{FF2B5EF4-FFF2-40B4-BE49-F238E27FC236}">
                <a16:creationId xmlns:a16="http://schemas.microsoft.com/office/drawing/2014/main" id="{CFF71A35-5515-12EF-FC70-8D5E47EED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975" y="5731464"/>
            <a:ext cx="321256" cy="321256"/>
          </a:xfrm>
          <a:prstGeom prst="rect">
            <a:avLst/>
          </a:prstGeom>
        </p:spPr>
      </p:pic>
      <p:pic>
        <p:nvPicPr>
          <p:cNvPr id="43" name="Graphic 42" descr="Bank outline">
            <a:extLst>
              <a:ext uri="{FF2B5EF4-FFF2-40B4-BE49-F238E27FC236}">
                <a16:creationId xmlns:a16="http://schemas.microsoft.com/office/drawing/2014/main" id="{8B59D2B1-F52E-FE9D-350F-C2838092E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4368" y="4321927"/>
            <a:ext cx="707971" cy="707971"/>
          </a:xfrm>
          <a:prstGeom prst="rect">
            <a:avLst/>
          </a:prstGeom>
        </p:spPr>
      </p:pic>
      <p:pic>
        <p:nvPicPr>
          <p:cNvPr id="44" name="Graphic 43" descr="Bank outline">
            <a:extLst>
              <a:ext uri="{FF2B5EF4-FFF2-40B4-BE49-F238E27FC236}">
                <a16:creationId xmlns:a16="http://schemas.microsoft.com/office/drawing/2014/main" id="{13BA3F8A-0EF4-2628-006F-6C921635E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6376" y="3472657"/>
            <a:ext cx="481884" cy="481884"/>
          </a:xfrm>
          <a:prstGeom prst="rect">
            <a:avLst/>
          </a:prstGeom>
        </p:spPr>
      </p:pic>
      <p:pic>
        <p:nvPicPr>
          <p:cNvPr id="45" name="Graphic 44" descr="Bank outline">
            <a:extLst>
              <a:ext uri="{FF2B5EF4-FFF2-40B4-BE49-F238E27FC236}">
                <a16:creationId xmlns:a16="http://schemas.microsoft.com/office/drawing/2014/main" id="{B63BE396-1664-E735-D4EE-AB4F17457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0593" y="5457843"/>
            <a:ext cx="399471" cy="399471"/>
          </a:xfrm>
          <a:prstGeom prst="rect">
            <a:avLst/>
          </a:prstGeom>
        </p:spPr>
      </p:pic>
      <p:pic>
        <p:nvPicPr>
          <p:cNvPr id="46" name="Graphic 45" descr="Bank outline">
            <a:extLst>
              <a:ext uri="{FF2B5EF4-FFF2-40B4-BE49-F238E27FC236}">
                <a16:creationId xmlns:a16="http://schemas.microsoft.com/office/drawing/2014/main" id="{3C274784-99F4-1E32-1822-D576CDE82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3789" y="4929137"/>
            <a:ext cx="264753" cy="264753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A148BEAC-FD02-0579-1960-29537D1DC394}"/>
              </a:ext>
            </a:extLst>
          </p:cNvPr>
          <p:cNvSpPr/>
          <p:nvPr/>
        </p:nvSpPr>
        <p:spPr>
          <a:xfrm rot="15578714">
            <a:off x="5847349" y="2370210"/>
            <a:ext cx="1409368" cy="4088986"/>
          </a:xfrm>
          <a:prstGeom prst="arc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AF306FB-8B56-FA9E-BBA7-FB5A071405FE}"/>
              </a:ext>
            </a:extLst>
          </p:cNvPr>
          <p:cNvSpPr/>
          <p:nvPr/>
        </p:nvSpPr>
        <p:spPr>
          <a:xfrm rot="6943330">
            <a:off x="3836819" y="2263765"/>
            <a:ext cx="2768393" cy="3146875"/>
          </a:xfrm>
          <a:prstGeom prst="arc">
            <a:avLst>
              <a:gd name="adj1" fmla="val 16435558"/>
              <a:gd name="adj2" fmla="val 223942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168D04E0-6DF2-2070-0EA1-D6874231E920}"/>
              </a:ext>
            </a:extLst>
          </p:cNvPr>
          <p:cNvSpPr/>
          <p:nvPr/>
        </p:nvSpPr>
        <p:spPr>
          <a:xfrm rot="10466572">
            <a:off x="5608981" y="3976325"/>
            <a:ext cx="1187137" cy="1943035"/>
          </a:xfrm>
          <a:prstGeom prst="arc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2903DEE8-AA6B-F97A-29B5-1678A4E70D51}"/>
              </a:ext>
            </a:extLst>
          </p:cNvPr>
          <p:cNvSpPr/>
          <p:nvPr/>
        </p:nvSpPr>
        <p:spPr>
          <a:xfrm rot="1130264">
            <a:off x="5897681" y="3673638"/>
            <a:ext cx="1399608" cy="2036586"/>
          </a:xfrm>
          <a:prstGeom prst="arc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E49D6849-F850-B3D9-6D05-A76E82DAF148}"/>
              </a:ext>
            </a:extLst>
          </p:cNvPr>
          <p:cNvSpPr/>
          <p:nvPr/>
        </p:nvSpPr>
        <p:spPr>
          <a:xfrm rot="13670121">
            <a:off x="4245325" y="3668371"/>
            <a:ext cx="1577963" cy="1417895"/>
          </a:xfrm>
          <a:prstGeom prst="arc">
            <a:avLst>
              <a:gd name="adj1" fmla="val 16459363"/>
              <a:gd name="adj2" fmla="val 1491365"/>
            </a:avLst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9E46DF7-4156-B4CB-9D06-299AAB844BE5}"/>
              </a:ext>
            </a:extLst>
          </p:cNvPr>
          <p:cNvSpPr/>
          <p:nvPr/>
        </p:nvSpPr>
        <p:spPr>
          <a:xfrm rot="17032294">
            <a:off x="6246928" y="3399133"/>
            <a:ext cx="840779" cy="2393400"/>
          </a:xfrm>
          <a:prstGeom prst="arc">
            <a:avLst>
              <a:gd name="adj1" fmla="val 15936976"/>
              <a:gd name="adj2" fmla="val 6673606"/>
            </a:avLst>
          </a:prstGeom>
          <a:ln w="508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FA6D1084-605E-B1F2-B5A0-15B09D809FE9}"/>
              </a:ext>
            </a:extLst>
          </p:cNvPr>
          <p:cNvSpPr/>
          <p:nvPr/>
        </p:nvSpPr>
        <p:spPr>
          <a:xfrm rot="3213301">
            <a:off x="4718138" y="4290966"/>
            <a:ext cx="780883" cy="2091254"/>
          </a:xfrm>
          <a:prstGeom prst="arc">
            <a:avLst>
              <a:gd name="adj1" fmla="val 15899090"/>
              <a:gd name="adj2" fmla="val 579176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27F315D-9CDE-2AB1-E43B-005854397FB1}"/>
              </a:ext>
            </a:extLst>
          </p:cNvPr>
          <p:cNvSpPr/>
          <p:nvPr/>
        </p:nvSpPr>
        <p:spPr>
          <a:xfrm rot="746176">
            <a:off x="3768939" y="3523413"/>
            <a:ext cx="3219449" cy="2772161"/>
          </a:xfrm>
          <a:prstGeom prst="arc">
            <a:avLst>
              <a:gd name="adj1" fmla="val 15112425"/>
              <a:gd name="adj2" fmla="val 1517154"/>
            </a:avLst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E1FE23F-D6D7-A073-D7D4-772DC1B8CA18}"/>
              </a:ext>
            </a:extLst>
          </p:cNvPr>
          <p:cNvSpPr/>
          <p:nvPr/>
        </p:nvSpPr>
        <p:spPr>
          <a:xfrm rot="5095261">
            <a:off x="4539036" y="2968255"/>
            <a:ext cx="1409368" cy="4088986"/>
          </a:xfrm>
          <a:prstGeom prst="arc">
            <a:avLst>
              <a:gd name="adj1" fmla="val 16807224"/>
              <a:gd name="adj2" fmla="val 21421270"/>
            </a:avLst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76E7ACE2-85D7-9BE4-E336-7E1F9B2248DF}"/>
              </a:ext>
            </a:extLst>
          </p:cNvPr>
          <p:cNvSpPr/>
          <p:nvPr/>
        </p:nvSpPr>
        <p:spPr>
          <a:xfrm rot="13418159">
            <a:off x="4930413" y="2968443"/>
            <a:ext cx="1849792" cy="2785509"/>
          </a:xfrm>
          <a:prstGeom prst="arc">
            <a:avLst>
              <a:gd name="adj1" fmla="val 15724142"/>
              <a:gd name="adj2" fmla="val 20928581"/>
            </a:avLst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CA1E9-7E23-30C1-D103-D8C7A011F147}"/>
              </a:ext>
            </a:extLst>
          </p:cNvPr>
          <p:cNvSpPr txBox="1"/>
          <p:nvPr/>
        </p:nvSpPr>
        <p:spPr>
          <a:xfrm>
            <a:off x="8387676" y="1228241"/>
            <a:ext cx="3566021" cy="1815882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tightly interconnected network of institutions fosters the rapid spread of </a:t>
            </a:r>
            <a:r>
              <a:rPr lang="en-GB" sz="1600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financial contagion</a:t>
            </a:r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posing systemic risk. High interdependence among market participants amplifies shocks across the system.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Graphic 14" descr="Domino Tile outline">
            <a:extLst>
              <a:ext uri="{FF2B5EF4-FFF2-40B4-BE49-F238E27FC236}">
                <a16:creationId xmlns:a16="http://schemas.microsoft.com/office/drawing/2014/main" id="{FD60DCC7-C1A7-81D5-3D98-0D490095F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11750" y="3321416"/>
            <a:ext cx="2418518" cy="2418518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6" name="Graphic 15" descr="Domino Tile outline">
            <a:extLst>
              <a:ext uri="{FF2B5EF4-FFF2-40B4-BE49-F238E27FC236}">
                <a16:creationId xmlns:a16="http://schemas.microsoft.com/office/drawing/2014/main" id="{E180F960-4B16-179A-1E88-B8DB47F4EE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98883" y="4023593"/>
            <a:ext cx="1940507" cy="1940507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Graphic 16" descr="Domino Tile outline">
            <a:extLst>
              <a:ext uri="{FF2B5EF4-FFF2-40B4-BE49-F238E27FC236}">
                <a16:creationId xmlns:a16="http://schemas.microsoft.com/office/drawing/2014/main" id="{950F60A2-5703-58BA-989C-4128B645EA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07797" y="4962627"/>
            <a:ext cx="1225639" cy="1225639"/>
          </a:xfrm>
          <a:prstGeom prst="rect">
            <a:avLst/>
          </a:prstGeom>
          <a:scene3d>
            <a:camera prst="isometricLeftDown"/>
            <a:lightRig rig="chilly" dir="t"/>
          </a:scene3d>
          <a:sp3d prstMaterial="matte"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2B728F-58D7-A2D2-6F6E-8C43CDA45FF9}"/>
              </a:ext>
            </a:extLst>
          </p:cNvPr>
          <p:cNvCxnSpPr>
            <a:cxnSpLocks/>
          </p:cNvCxnSpPr>
          <p:nvPr/>
        </p:nvCxnSpPr>
        <p:spPr>
          <a:xfrm flipH="1">
            <a:off x="4035506" y="1042741"/>
            <a:ext cx="16352" cy="5815259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C0EDBC-0C73-C15A-5DB2-F474719437FF}"/>
              </a:ext>
            </a:extLst>
          </p:cNvPr>
          <p:cNvCxnSpPr>
            <a:cxnSpLocks/>
          </p:cNvCxnSpPr>
          <p:nvPr/>
        </p:nvCxnSpPr>
        <p:spPr>
          <a:xfrm flipH="1">
            <a:off x="8102905" y="1042741"/>
            <a:ext cx="7999" cy="5821866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8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67D31376-0032-A63B-AE9E-7ADA8CA6B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081" y="1174287"/>
            <a:ext cx="513885" cy="51388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9D4082-1D4A-B3C5-B5C9-7AA9BDAD2EF6}"/>
              </a:ext>
            </a:extLst>
          </p:cNvPr>
          <p:cNvCxnSpPr/>
          <p:nvPr/>
        </p:nvCxnSpPr>
        <p:spPr>
          <a:xfrm>
            <a:off x="931227" y="1414465"/>
            <a:ext cx="714016" cy="0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E2DBAE-66A3-6A1D-7B88-1103BF6E8F04}"/>
              </a:ext>
            </a:extLst>
          </p:cNvPr>
          <p:cNvSpPr txBox="1"/>
          <p:nvPr/>
        </p:nvSpPr>
        <p:spPr>
          <a:xfrm>
            <a:off x="1791017" y="1227423"/>
            <a:ext cx="177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IHS Markit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Graphic 18" descr="Monthly calendar outline">
            <a:extLst>
              <a:ext uri="{FF2B5EF4-FFF2-40B4-BE49-F238E27FC236}">
                <a16:creationId xmlns:a16="http://schemas.microsoft.com/office/drawing/2014/main" id="{054F7207-E731-9331-689A-A4F0B1C28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84" y="2234618"/>
            <a:ext cx="500885" cy="5138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8D2911-44FA-54A1-A6EE-E9A8D7D25CBF}"/>
              </a:ext>
            </a:extLst>
          </p:cNvPr>
          <p:cNvCxnSpPr/>
          <p:nvPr/>
        </p:nvCxnSpPr>
        <p:spPr>
          <a:xfrm>
            <a:off x="934658" y="2473467"/>
            <a:ext cx="714016" cy="0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282469-C19B-D27C-2F7D-25712096BD13}"/>
              </a:ext>
            </a:extLst>
          </p:cNvPr>
          <p:cNvSpPr txBox="1"/>
          <p:nvPr/>
        </p:nvSpPr>
        <p:spPr>
          <a:xfrm>
            <a:off x="1770261" y="2287218"/>
            <a:ext cx="177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years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Graphic 21" descr="Bank outline">
            <a:extLst>
              <a:ext uri="{FF2B5EF4-FFF2-40B4-BE49-F238E27FC236}">
                <a16:creationId xmlns:a16="http://schemas.microsoft.com/office/drawing/2014/main" id="{CDD28652-6280-3862-86E2-27B979FF9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342" y="3637717"/>
            <a:ext cx="513882" cy="51388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0F8CC5-CB29-88E1-B4C5-1E04EBDAB430}"/>
              </a:ext>
            </a:extLst>
          </p:cNvPr>
          <p:cNvCxnSpPr>
            <a:cxnSpLocks/>
          </p:cNvCxnSpPr>
          <p:nvPr/>
        </p:nvCxnSpPr>
        <p:spPr>
          <a:xfrm flipV="1">
            <a:off x="918227" y="3380776"/>
            <a:ext cx="746052" cy="513882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2B5975-E701-5E39-DEA8-6A8B0801F270}"/>
              </a:ext>
            </a:extLst>
          </p:cNvPr>
          <p:cNvCxnSpPr>
            <a:cxnSpLocks/>
          </p:cNvCxnSpPr>
          <p:nvPr/>
        </p:nvCxnSpPr>
        <p:spPr>
          <a:xfrm>
            <a:off x="918227" y="3938834"/>
            <a:ext cx="714016" cy="513882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EA7203-FDD9-B9B8-CA55-77C9C1E02322}"/>
              </a:ext>
            </a:extLst>
          </p:cNvPr>
          <p:cNvSpPr txBox="1"/>
          <p:nvPr/>
        </p:nvSpPr>
        <p:spPr>
          <a:xfrm>
            <a:off x="1778019" y="3111769"/>
            <a:ext cx="153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European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it-IT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banks</a:t>
            </a:r>
            <a:endParaRPr lang="en-GB" sz="16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ED3093-1F97-159B-BC2B-87E7244BBE8D}"/>
              </a:ext>
            </a:extLst>
          </p:cNvPr>
          <p:cNvSpPr txBox="1"/>
          <p:nvPr/>
        </p:nvSpPr>
        <p:spPr>
          <a:xfrm>
            <a:off x="1770261" y="4182541"/>
            <a:ext cx="153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 </a:t>
            </a:r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European</a:t>
            </a:r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countries</a:t>
            </a:r>
            <a:endParaRPr lang="en-GB" sz="16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EE2A0994-741C-A385-F779-B0010BC5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28F0A20C-E025-217E-B5D8-33268E6C6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059DBDD7-54CA-83CF-C9A4-4D4FB8B95DF8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Datasets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raphic 8" descr="Stopwatch 75% outline">
            <a:extLst>
              <a:ext uri="{FF2B5EF4-FFF2-40B4-BE49-F238E27FC236}">
                <a16:creationId xmlns:a16="http://schemas.microsoft.com/office/drawing/2014/main" id="{FBBD0B8D-2945-293B-0A22-67997AE4F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081" y="5071010"/>
            <a:ext cx="564143" cy="5641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34EA7-DED8-7BE0-CE4C-E4E1B5B42A49}"/>
              </a:ext>
            </a:extLst>
          </p:cNvPr>
          <p:cNvCxnSpPr/>
          <p:nvPr/>
        </p:nvCxnSpPr>
        <p:spPr>
          <a:xfrm>
            <a:off x="950909" y="5353081"/>
            <a:ext cx="714016" cy="0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FC0F5E-8BF0-2A9C-C479-346E11CA67B7}"/>
              </a:ext>
            </a:extLst>
          </p:cNvPr>
          <p:cNvSpPr txBox="1"/>
          <p:nvPr/>
        </p:nvSpPr>
        <p:spPr>
          <a:xfrm>
            <a:off x="1737820" y="5134782"/>
            <a:ext cx="177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Daily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Graphic 12" descr="Daily calendar outline">
            <a:extLst>
              <a:ext uri="{FF2B5EF4-FFF2-40B4-BE49-F238E27FC236}">
                <a16:creationId xmlns:a16="http://schemas.microsoft.com/office/drawing/2014/main" id="{C197E57D-2109-D866-EFD2-D1B642E7E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9584" y="6036214"/>
            <a:ext cx="520570" cy="5205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AD677E-24F6-5ECA-BB10-CCE71918078B}"/>
              </a:ext>
            </a:extLst>
          </p:cNvPr>
          <p:cNvCxnSpPr/>
          <p:nvPr/>
        </p:nvCxnSpPr>
        <p:spPr>
          <a:xfrm>
            <a:off x="930154" y="6331459"/>
            <a:ext cx="714016" cy="0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E1D8E9-48A3-E061-12AE-2312E74F1C82}"/>
              </a:ext>
            </a:extLst>
          </p:cNvPr>
          <p:cNvSpPr txBox="1"/>
          <p:nvPr/>
        </p:nvSpPr>
        <p:spPr>
          <a:xfrm>
            <a:off x="1701236" y="6162182"/>
            <a:ext cx="300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[01/01/2016-31/07/2023]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9" name="Picture 28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B8D66A-4F62-21AE-3876-9EE1A1733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79" y="3927527"/>
            <a:ext cx="5678658" cy="2753063"/>
          </a:xfrm>
          <a:prstGeom prst="rect">
            <a:avLst/>
          </a:prstGeom>
          <a:ln w="38100" cmpd="sng">
            <a:solidFill>
              <a:srgbClr val="051C59"/>
            </a:solidFill>
            <a:prstDash val="solid"/>
          </a:ln>
        </p:spPr>
      </p:pic>
      <p:pic>
        <p:nvPicPr>
          <p:cNvPr id="31" name="Picture 30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D2710D-2358-15CF-6585-1E327F3181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3440"/>
            <a:ext cx="5640161" cy="2471624"/>
          </a:xfrm>
          <a:prstGeom prst="rect">
            <a:avLst/>
          </a:prstGeom>
          <a:ln w="38100" cap="flat" cmpd="sng">
            <a:solidFill>
              <a:srgbClr val="051C59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40161"/>
                      <a:gd name="connsiteY0" fmla="*/ 0 h 2471624"/>
                      <a:gd name="connsiteX1" fmla="*/ 394811 w 5640161"/>
                      <a:gd name="connsiteY1" fmla="*/ 0 h 2471624"/>
                      <a:gd name="connsiteX2" fmla="*/ 1015229 w 5640161"/>
                      <a:gd name="connsiteY2" fmla="*/ 0 h 2471624"/>
                      <a:gd name="connsiteX3" fmla="*/ 1522843 w 5640161"/>
                      <a:gd name="connsiteY3" fmla="*/ 0 h 2471624"/>
                      <a:gd name="connsiteX4" fmla="*/ 2086860 w 5640161"/>
                      <a:gd name="connsiteY4" fmla="*/ 0 h 2471624"/>
                      <a:gd name="connsiteX5" fmla="*/ 2763679 w 5640161"/>
                      <a:gd name="connsiteY5" fmla="*/ 0 h 2471624"/>
                      <a:gd name="connsiteX6" fmla="*/ 3214892 w 5640161"/>
                      <a:gd name="connsiteY6" fmla="*/ 0 h 2471624"/>
                      <a:gd name="connsiteX7" fmla="*/ 3835309 w 5640161"/>
                      <a:gd name="connsiteY7" fmla="*/ 0 h 2471624"/>
                      <a:gd name="connsiteX8" fmla="*/ 4286522 w 5640161"/>
                      <a:gd name="connsiteY8" fmla="*/ 0 h 2471624"/>
                      <a:gd name="connsiteX9" fmla="*/ 4850538 w 5640161"/>
                      <a:gd name="connsiteY9" fmla="*/ 0 h 2471624"/>
                      <a:gd name="connsiteX10" fmla="*/ 5640161 w 5640161"/>
                      <a:gd name="connsiteY10" fmla="*/ 0 h 2471624"/>
                      <a:gd name="connsiteX11" fmla="*/ 5640161 w 5640161"/>
                      <a:gd name="connsiteY11" fmla="*/ 420176 h 2471624"/>
                      <a:gd name="connsiteX12" fmla="*/ 5640161 w 5640161"/>
                      <a:gd name="connsiteY12" fmla="*/ 963933 h 2471624"/>
                      <a:gd name="connsiteX13" fmla="*/ 5640161 w 5640161"/>
                      <a:gd name="connsiteY13" fmla="*/ 1458258 h 2471624"/>
                      <a:gd name="connsiteX14" fmla="*/ 5640161 w 5640161"/>
                      <a:gd name="connsiteY14" fmla="*/ 2002015 h 2471624"/>
                      <a:gd name="connsiteX15" fmla="*/ 5640161 w 5640161"/>
                      <a:gd name="connsiteY15" fmla="*/ 2471624 h 2471624"/>
                      <a:gd name="connsiteX16" fmla="*/ 5132547 w 5640161"/>
                      <a:gd name="connsiteY16" fmla="*/ 2471624 h 2471624"/>
                      <a:gd name="connsiteX17" fmla="*/ 4624932 w 5640161"/>
                      <a:gd name="connsiteY17" fmla="*/ 2471624 h 2471624"/>
                      <a:gd name="connsiteX18" fmla="*/ 4004514 w 5640161"/>
                      <a:gd name="connsiteY18" fmla="*/ 2471624 h 2471624"/>
                      <a:gd name="connsiteX19" fmla="*/ 3440498 w 5640161"/>
                      <a:gd name="connsiteY19" fmla="*/ 2471624 h 2471624"/>
                      <a:gd name="connsiteX20" fmla="*/ 2763679 w 5640161"/>
                      <a:gd name="connsiteY20" fmla="*/ 2471624 h 2471624"/>
                      <a:gd name="connsiteX21" fmla="*/ 2086860 w 5640161"/>
                      <a:gd name="connsiteY21" fmla="*/ 2471624 h 2471624"/>
                      <a:gd name="connsiteX22" fmla="*/ 1466442 w 5640161"/>
                      <a:gd name="connsiteY22" fmla="*/ 2471624 h 2471624"/>
                      <a:gd name="connsiteX23" fmla="*/ 846024 w 5640161"/>
                      <a:gd name="connsiteY23" fmla="*/ 2471624 h 2471624"/>
                      <a:gd name="connsiteX24" fmla="*/ 0 w 5640161"/>
                      <a:gd name="connsiteY24" fmla="*/ 2471624 h 2471624"/>
                      <a:gd name="connsiteX25" fmla="*/ 0 w 5640161"/>
                      <a:gd name="connsiteY25" fmla="*/ 2026732 h 2471624"/>
                      <a:gd name="connsiteX26" fmla="*/ 0 w 5640161"/>
                      <a:gd name="connsiteY26" fmla="*/ 1532407 h 2471624"/>
                      <a:gd name="connsiteX27" fmla="*/ 0 w 5640161"/>
                      <a:gd name="connsiteY27" fmla="*/ 1038082 h 2471624"/>
                      <a:gd name="connsiteX28" fmla="*/ 0 w 5640161"/>
                      <a:gd name="connsiteY28" fmla="*/ 617906 h 2471624"/>
                      <a:gd name="connsiteX29" fmla="*/ 0 w 5640161"/>
                      <a:gd name="connsiteY29" fmla="*/ 0 h 247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640161" h="2471624" fill="none" extrusionOk="0">
                        <a:moveTo>
                          <a:pt x="0" y="0"/>
                        </a:moveTo>
                        <a:cubicBezTo>
                          <a:pt x="174535" y="-42076"/>
                          <a:pt x="209703" y="3622"/>
                          <a:pt x="394811" y="0"/>
                        </a:cubicBezTo>
                        <a:cubicBezTo>
                          <a:pt x="579919" y="-3622"/>
                          <a:pt x="796385" y="13819"/>
                          <a:pt x="1015229" y="0"/>
                        </a:cubicBezTo>
                        <a:cubicBezTo>
                          <a:pt x="1234073" y="-13819"/>
                          <a:pt x="1324112" y="47790"/>
                          <a:pt x="1522843" y="0"/>
                        </a:cubicBezTo>
                        <a:cubicBezTo>
                          <a:pt x="1721574" y="-47790"/>
                          <a:pt x="1857121" y="12205"/>
                          <a:pt x="2086860" y="0"/>
                        </a:cubicBezTo>
                        <a:cubicBezTo>
                          <a:pt x="2316599" y="-12205"/>
                          <a:pt x="2555849" y="49930"/>
                          <a:pt x="2763679" y="0"/>
                        </a:cubicBezTo>
                        <a:cubicBezTo>
                          <a:pt x="2971509" y="-49930"/>
                          <a:pt x="3122470" y="89"/>
                          <a:pt x="3214892" y="0"/>
                        </a:cubicBezTo>
                        <a:cubicBezTo>
                          <a:pt x="3307314" y="-89"/>
                          <a:pt x="3652667" y="64563"/>
                          <a:pt x="3835309" y="0"/>
                        </a:cubicBezTo>
                        <a:cubicBezTo>
                          <a:pt x="4017951" y="-64563"/>
                          <a:pt x="4111725" y="5037"/>
                          <a:pt x="4286522" y="0"/>
                        </a:cubicBezTo>
                        <a:cubicBezTo>
                          <a:pt x="4461319" y="-5037"/>
                          <a:pt x="4701340" y="34926"/>
                          <a:pt x="4850538" y="0"/>
                        </a:cubicBezTo>
                        <a:cubicBezTo>
                          <a:pt x="4999736" y="-34926"/>
                          <a:pt x="5324438" y="54604"/>
                          <a:pt x="5640161" y="0"/>
                        </a:cubicBezTo>
                        <a:cubicBezTo>
                          <a:pt x="5652369" y="84051"/>
                          <a:pt x="5607565" y="308053"/>
                          <a:pt x="5640161" y="420176"/>
                        </a:cubicBezTo>
                        <a:cubicBezTo>
                          <a:pt x="5672757" y="532299"/>
                          <a:pt x="5590743" y="752495"/>
                          <a:pt x="5640161" y="963933"/>
                        </a:cubicBezTo>
                        <a:cubicBezTo>
                          <a:pt x="5689579" y="1175371"/>
                          <a:pt x="5603342" y="1317183"/>
                          <a:pt x="5640161" y="1458258"/>
                        </a:cubicBezTo>
                        <a:cubicBezTo>
                          <a:pt x="5676980" y="1599333"/>
                          <a:pt x="5609229" y="1887773"/>
                          <a:pt x="5640161" y="2002015"/>
                        </a:cubicBezTo>
                        <a:cubicBezTo>
                          <a:pt x="5671093" y="2116257"/>
                          <a:pt x="5624160" y="2277533"/>
                          <a:pt x="5640161" y="2471624"/>
                        </a:cubicBezTo>
                        <a:cubicBezTo>
                          <a:pt x="5415920" y="2531461"/>
                          <a:pt x="5357685" y="2420767"/>
                          <a:pt x="5132547" y="2471624"/>
                        </a:cubicBezTo>
                        <a:cubicBezTo>
                          <a:pt x="4907409" y="2522481"/>
                          <a:pt x="4741515" y="2414279"/>
                          <a:pt x="4624932" y="2471624"/>
                        </a:cubicBezTo>
                        <a:cubicBezTo>
                          <a:pt x="4508350" y="2528969"/>
                          <a:pt x="4207362" y="2463061"/>
                          <a:pt x="4004514" y="2471624"/>
                        </a:cubicBezTo>
                        <a:cubicBezTo>
                          <a:pt x="3801666" y="2480187"/>
                          <a:pt x="3574568" y="2450704"/>
                          <a:pt x="3440498" y="2471624"/>
                        </a:cubicBezTo>
                        <a:cubicBezTo>
                          <a:pt x="3306428" y="2492544"/>
                          <a:pt x="2999432" y="2448957"/>
                          <a:pt x="2763679" y="2471624"/>
                        </a:cubicBezTo>
                        <a:cubicBezTo>
                          <a:pt x="2527926" y="2494291"/>
                          <a:pt x="2351864" y="2398691"/>
                          <a:pt x="2086860" y="2471624"/>
                        </a:cubicBezTo>
                        <a:cubicBezTo>
                          <a:pt x="1821856" y="2544557"/>
                          <a:pt x="1760679" y="2471122"/>
                          <a:pt x="1466442" y="2471624"/>
                        </a:cubicBezTo>
                        <a:cubicBezTo>
                          <a:pt x="1172205" y="2472126"/>
                          <a:pt x="993137" y="2455442"/>
                          <a:pt x="846024" y="2471624"/>
                        </a:cubicBezTo>
                        <a:cubicBezTo>
                          <a:pt x="698911" y="2487806"/>
                          <a:pt x="422746" y="2426397"/>
                          <a:pt x="0" y="2471624"/>
                        </a:cubicBezTo>
                        <a:cubicBezTo>
                          <a:pt x="-9522" y="2285837"/>
                          <a:pt x="18160" y="2245981"/>
                          <a:pt x="0" y="2026732"/>
                        </a:cubicBezTo>
                        <a:cubicBezTo>
                          <a:pt x="-18160" y="1807483"/>
                          <a:pt x="55652" y="1679197"/>
                          <a:pt x="0" y="1532407"/>
                        </a:cubicBezTo>
                        <a:cubicBezTo>
                          <a:pt x="-55652" y="1385618"/>
                          <a:pt x="35557" y="1251053"/>
                          <a:pt x="0" y="1038082"/>
                        </a:cubicBezTo>
                        <a:cubicBezTo>
                          <a:pt x="-35557" y="825111"/>
                          <a:pt x="20381" y="754071"/>
                          <a:pt x="0" y="617906"/>
                        </a:cubicBezTo>
                        <a:cubicBezTo>
                          <a:pt x="-20381" y="481741"/>
                          <a:pt x="57410" y="288726"/>
                          <a:pt x="0" y="0"/>
                        </a:cubicBezTo>
                        <a:close/>
                      </a:path>
                      <a:path w="5640161" h="2471624" stroke="0" extrusionOk="0">
                        <a:moveTo>
                          <a:pt x="0" y="0"/>
                        </a:moveTo>
                        <a:cubicBezTo>
                          <a:pt x="177524" y="-54050"/>
                          <a:pt x="264999" y="11683"/>
                          <a:pt x="507614" y="0"/>
                        </a:cubicBezTo>
                        <a:cubicBezTo>
                          <a:pt x="750229" y="-11683"/>
                          <a:pt x="721693" y="27634"/>
                          <a:pt x="902426" y="0"/>
                        </a:cubicBezTo>
                        <a:cubicBezTo>
                          <a:pt x="1083159" y="-27634"/>
                          <a:pt x="1390211" y="36317"/>
                          <a:pt x="1579245" y="0"/>
                        </a:cubicBezTo>
                        <a:cubicBezTo>
                          <a:pt x="1768279" y="-36317"/>
                          <a:pt x="1920645" y="29898"/>
                          <a:pt x="2086860" y="0"/>
                        </a:cubicBezTo>
                        <a:cubicBezTo>
                          <a:pt x="2253075" y="-29898"/>
                          <a:pt x="2341351" y="45517"/>
                          <a:pt x="2594474" y="0"/>
                        </a:cubicBezTo>
                        <a:cubicBezTo>
                          <a:pt x="2847597" y="-45517"/>
                          <a:pt x="3096528" y="42288"/>
                          <a:pt x="3271293" y="0"/>
                        </a:cubicBezTo>
                        <a:cubicBezTo>
                          <a:pt x="3446058" y="-42288"/>
                          <a:pt x="3555335" y="53165"/>
                          <a:pt x="3722506" y="0"/>
                        </a:cubicBezTo>
                        <a:cubicBezTo>
                          <a:pt x="3889677" y="-53165"/>
                          <a:pt x="4103412" y="80204"/>
                          <a:pt x="4399326" y="0"/>
                        </a:cubicBezTo>
                        <a:cubicBezTo>
                          <a:pt x="4695240" y="-80204"/>
                          <a:pt x="4743711" y="8509"/>
                          <a:pt x="5076145" y="0"/>
                        </a:cubicBezTo>
                        <a:cubicBezTo>
                          <a:pt x="5408579" y="-8509"/>
                          <a:pt x="5411732" y="8369"/>
                          <a:pt x="5640161" y="0"/>
                        </a:cubicBezTo>
                        <a:cubicBezTo>
                          <a:pt x="5671302" y="187748"/>
                          <a:pt x="5615135" y="409111"/>
                          <a:pt x="5640161" y="543757"/>
                        </a:cubicBezTo>
                        <a:cubicBezTo>
                          <a:pt x="5665187" y="678403"/>
                          <a:pt x="5591308" y="908864"/>
                          <a:pt x="5640161" y="1062798"/>
                        </a:cubicBezTo>
                        <a:cubicBezTo>
                          <a:pt x="5689014" y="1216732"/>
                          <a:pt x="5632855" y="1327941"/>
                          <a:pt x="5640161" y="1482974"/>
                        </a:cubicBezTo>
                        <a:cubicBezTo>
                          <a:pt x="5647467" y="1638007"/>
                          <a:pt x="5598510" y="1757425"/>
                          <a:pt x="5640161" y="1977299"/>
                        </a:cubicBezTo>
                        <a:cubicBezTo>
                          <a:pt x="5681812" y="2197174"/>
                          <a:pt x="5592568" y="2309746"/>
                          <a:pt x="5640161" y="2471624"/>
                        </a:cubicBezTo>
                        <a:cubicBezTo>
                          <a:pt x="5367886" y="2474138"/>
                          <a:pt x="5288190" y="2443635"/>
                          <a:pt x="5076145" y="2471624"/>
                        </a:cubicBezTo>
                        <a:cubicBezTo>
                          <a:pt x="4864100" y="2499613"/>
                          <a:pt x="4641615" y="2401062"/>
                          <a:pt x="4399326" y="2471624"/>
                        </a:cubicBezTo>
                        <a:cubicBezTo>
                          <a:pt x="4157037" y="2542186"/>
                          <a:pt x="4047589" y="2467359"/>
                          <a:pt x="3835309" y="2471624"/>
                        </a:cubicBezTo>
                        <a:cubicBezTo>
                          <a:pt x="3623029" y="2475889"/>
                          <a:pt x="3532298" y="2427493"/>
                          <a:pt x="3440498" y="2471624"/>
                        </a:cubicBezTo>
                        <a:cubicBezTo>
                          <a:pt x="3348698" y="2515755"/>
                          <a:pt x="3159072" y="2465032"/>
                          <a:pt x="2989285" y="2471624"/>
                        </a:cubicBezTo>
                        <a:cubicBezTo>
                          <a:pt x="2819498" y="2478216"/>
                          <a:pt x="2587835" y="2409756"/>
                          <a:pt x="2312466" y="2471624"/>
                        </a:cubicBezTo>
                        <a:cubicBezTo>
                          <a:pt x="2037097" y="2533492"/>
                          <a:pt x="1986060" y="2445117"/>
                          <a:pt x="1748450" y="2471624"/>
                        </a:cubicBezTo>
                        <a:cubicBezTo>
                          <a:pt x="1510840" y="2498131"/>
                          <a:pt x="1403729" y="2434681"/>
                          <a:pt x="1297237" y="2471624"/>
                        </a:cubicBezTo>
                        <a:cubicBezTo>
                          <a:pt x="1190745" y="2508567"/>
                          <a:pt x="958758" y="2437714"/>
                          <a:pt x="733221" y="2471624"/>
                        </a:cubicBezTo>
                        <a:cubicBezTo>
                          <a:pt x="507684" y="2505534"/>
                          <a:pt x="157422" y="2470527"/>
                          <a:pt x="0" y="2471624"/>
                        </a:cubicBezTo>
                        <a:cubicBezTo>
                          <a:pt x="-4681" y="2382513"/>
                          <a:pt x="47802" y="2220662"/>
                          <a:pt x="0" y="2051448"/>
                        </a:cubicBezTo>
                        <a:cubicBezTo>
                          <a:pt x="-47802" y="1882234"/>
                          <a:pt x="15331" y="1648095"/>
                          <a:pt x="0" y="1532407"/>
                        </a:cubicBezTo>
                        <a:cubicBezTo>
                          <a:pt x="-15331" y="1416719"/>
                          <a:pt x="48814" y="1198127"/>
                          <a:pt x="0" y="1087515"/>
                        </a:cubicBezTo>
                        <a:cubicBezTo>
                          <a:pt x="-48814" y="976903"/>
                          <a:pt x="39791" y="665852"/>
                          <a:pt x="0" y="543757"/>
                        </a:cubicBezTo>
                        <a:cubicBezTo>
                          <a:pt x="-39791" y="421662"/>
                          <a:pt x="47686" y="1289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</p:pic>
      <p:sp>
        <p:nvSpPr>
          <p:cNvPr id="26" name="Call-out: Bent Line 25">
            <a:extLst>
              <a:ext uri="{FF2B5EF4-FFF2-40B4-BE49-F238E27FC236}">
                <a16:creationId xmlns:a16="http://schemas.microsoft.com/office/drawing/2014/main" id="{A870AF44-3727-B23F-EF95-6303FDE40B67}"/>
              </a:ext>
            </a:extLst>
          </p:cNvPr>
          <p:cNvSpPr/>
          <p:nvPr/>
        </p:nvSpPr>
        <p:spPr>
          <a:xfrm flipH="1">
            <a:off x="3421507" y="4570811"/>
            <a:ext cx="2455303" cy="1404258"/>
          </a:xfrm>
          <a:prstGeom prst="borderCallout2">
            <a:avLst>
              <a:gd name="adj1" fmla="val 145"/>
              <a:gd name="adj2" fmla="val 179"/>
              <a:gd name="adj3" fmla="val -14738"/>
              <a:gd name="adj4" fmla="val -23583"/>
              <a:gd name="adj5" fmla="val -15407"/>
              <a:gd name="adj6" fmla="val -57307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Call-out: Bent Line 26">
            <a:extLst>
              <a:ext uri="{FF2B5EF4-FFF2-40B4-BE49-F238E27FC236}">
                <a16:creationId xmlns:a16="http://schemas.microsoft.com/office/drawing/2014/main" id="{60832009-03D4-066C-C632-06D497502B86}"/>
              </a:ext>
            </a:extLst>
          </p:cNvPr>
          <p:cNvSpPr/>
          <p:nvPr/>
        </p:nvSpPr>
        <p:spPr>
          <a:xfrm flipH="1">
            <a:off x="3439661" y="1753090"/>
            <a:ext cx="2455303" cy="1404258"/>
          </a:xfrm>
          <a:prstGeom prst="borderCallout2">
            <a:avLst>
              <a:gd name="adj1" fmla="val 145"/>
              <a:gd name="adj2" fmla="val 179"/>
              <a:gd name="adj3" fmla="val -14738"/>
              <a:gd name="adj4" fmla="val -23583"/>
              <a:gd name="adj5" fmla="val -15407"/>
              <a:gd name="adj6" fmla="val -57307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 descr="Line arrow: Clockwise curve with solid fill">
            <a:extLst>
              <a:ext uri="{FF2B5EF4-FFF2-40B4-BE49-F238E27FC236}">
                <a16:creationId xmlns:a16="http://schemas.microsoft.com/office/drawing/2014/main" id="{0B183508-B6EC-8FA9-C067-B467FD795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2440311" y="2363282"/>
            <a:ext cx="914400" cy="914400"/>
          </a:xfrm>
          <a:prstGeom prst="rect">
            <a:avLst/>
          </a:prstGeom>
        </p:spPr>
      </p:pic>
      <p:pic>
        <p:nvPicPr>
          <p:cNvPr id="32" name="Graphic 31" descr="Line arrow: Anti-clockwise curve with solid fill">
            <a:extLst>
              <a:ext uri="{FF2B5EF4-FFF2-40B4-BE49-F238E27FC236}">
                <a16:creationId xmlns:a16="http://schemas.microsoft.com/office/drawing/2014/main" id="{2DC3E3C1-E018-B320-4D85-DA38E5B0BD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714582">
            <a:off x="2446333" y="4569017"/>
            <a:ext cx="914400" cy="914400"/>
          </a:xfrm>
          <a:prstGeom prst="rect">
            <a:avLst/>
          </a:prstGeom>
        </p:spPr>
      </p:pic>
      <p:pic>
        <p:nvPicPr>
          <p:cNvPr id="34" name="Picture 33" descr="A colorful sound wave&#10;&#10;Description automatically generated">
            <a:extLst>
              <a:ext uri="{FF2B5EF4-FFF2-40B4-BE49-F238E27FC236}">
                <a16:creationId xmlns:a16="http://schemas.microsoft.com/office/drawing/2014/main" id="{9F1C42DB-0005-1E47-4ED3-3314F54EEF3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8"/>
          <a:stretch/>
        </p:blipFill>
        <p:spPr>
          <a:xfrm>
            <a:off x="3455831" y="1767133"/>
            <a:ext cx="2420979" cy="1371019"/>
          </a:xfrm>
          <a:prstGeom prst="rect">
            <a:avLst/>
          </a:prstGeom>
        </p:spPr>
      </p:pic>
      <p:pic>
        <p:nvPicPr>
          <p:cNvPr id="36" name="Picture 35" descr="A colorful sound wave&#10;&#10;Description automatically generated">
            <a:extLst>
              <a:ext uri="{FF2B5EF4-FFF2-40B4-BE49-F238E27FC236}">
                <a16:creationId xmlns:a16="http://schemas.microsoft.com/office/drawing/2014/main" id="{2278D228-4140-5A26-0018-2F77037C96F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9"/>
          <a:stretch/>
        </p:blipFill>
        <p:spPr>
          <a:xfrm>
            <a:off x="3439661" y="4583060"/>
            <a:ext cx="2404707" cy="13797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BBF1D-D832-5864-7D0F-C8418834DF83}"/>
                  </a:ext>
                </a:extLst>
              </p14:cNvPr>
              <p14:cNvContentPartPr/>
              <p14:nvPr/>
            </p14:nvContentPartPr>
            <p14:xfrm>
              <a:off x="1046389" y="216496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BBF1D-D832-5864-7D0F-C8418834DF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0269" y="215884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6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0584E143-F386-B80C-6AEF-8BDFB7C8914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F7D9BFB3-347E-02E8-5E14-CE91A67A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F5167B2C-5449-21A4-EFDA-227912D61D32}"/>
              </a:ext>
            </a:extLst>
          </p:cNvPr>
          <p:cNvSpPr txBox="1"/>
          <p:nvPr/>
        </p:nvSpPr>
        <p:spPr>
          <a:xfrm>
            <a:off x="105273" y="248289"/>
            <a:ext cx="57143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Autoregression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FE430-BF65-5FAB-46EF-0EAE3629021C}"/>
              </a:ext>
            </a:extLst>
          </p:cNvPr>
          <p:cNvSpPr txBox="1"/>
          <p:nvPr/>
        </p:nvSpPr>
        <p:spPr>
          <a:xfrm>
            <a:off x="105273" y="1141373"/>
            <a:ext cx="4122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VAR model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well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established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 for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estimating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multivariate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series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566D2-0E9B-E8D6-AAED-FBCBA0EF3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8"/>
          <a:stretch/>
        </p:blipFill>
        <p:spPr>
          <a:xfrm>
            <a:off x="5034517" y="1331520"/>
            <a:ext cx="6865088" cy="593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A9F3E-502C-7505-7CC5-129DD82468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43"/>
          <a:stretch/>
        </p:blipFill>
        <p:spPr>
          <a:xfrm>
            <a:off x="1665637" y="3095005"/>
            <a:ext cx="9014768" cy="12477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4A2B2B-BD19-CDDD-7A24-AF1ADEA04716}"/>
              </a:ext>
            </a:extLst>
          </p:cNvPr>
          <p:cNvSpPr txBox="1"/>
          <p:nvPr/>
        </p:nvSpPr>
        <p:spPr>
          <a:xfrm>
            <a:off x="6990522" y="5588422"/>
            <a:ext cx="509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each variable is </a:t>
            </a:r>
            <a:r>
              <a:rPr lang="en-GB" b="0" i="0" dirty="0" err="1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modeled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as a </a:t>
            </a:r>
            <a:r>
              <a:rPr lang="en-GB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linear combination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of its past values as well as the past values of all other variables in the system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A6A3D05-4461-E7B7-AFAB-401D00401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5" y="5698295"/>
            <a:ext cx="1524011" cy="41910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DE005F-ACB6-85C3-D332-3BDDA5436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184" y="5714135"/>
            <a:ext cx="1668984" cy="3536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7DA684-820C-1AD8-91AB-0E6DD8E77DCB}"/>
              </a:ext>
            </a:extLst>
          </p:cNvPr>
          <p:cNvSpPr txBox="1"/>
          <p:nvPr/>
        </p:nvSpPr>
        <p:spPr>
          <a:xfrm>
            <a:off x="1888967" y="5751117"/>
            <a:ext cx="79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where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Left Bracket 47">
            <a:extLst>
              <a:ext uri="{FF2B5EF4-FFF2-40B4-BE49-F238E27FC236}">
                <a16:creationId xmlns:a16="http://schemas.microsoft.com/office/drawing/2014/main" id="{959F951A-63D8-B3FA-9301-75A525A6B014}"/>
              </a:ext>
            </a:extLst>
          </p:cNvPr>
          <p:cNvSpPr/>
          <p:nvPr/>
        </p:nvSpPr>
        <p:spPr>
          <a:xfrm rot="5400000">
            <a:off x="1243492" y="5694669"/>
            <a:ext cx="45719" cy="15861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EA6DDA1B-F1B8-25E8-F588-92CCB311D3AD}"/>
              </a:ext>
            </a:extLst>
          </p:cNvPr>
          <p:cNvSpPr/>
          <p:nvPr/>
        </p:nvSpPr>
        <p:spPr>
          <a:xfrm rot="5400000">
            <a:off x="4143417" y="5700086"/>
            <a:ext cx="45719" cy="147783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67A2E4D4-4DE9-8113-4DCD-8044D6AF36A4}"/>
              </a:ext>
            </a:extLst>
          </p:cNvPr>
          <p:cNvCxnSpPr>
            <a:cxnSpLocks/>
            <a:stCxn id="48" idx="1"/>
            <a:endCxn id="59" idx="1"/>
          </p:cNvCxnSpPr>
          <p:nvPr/>
        </p:nvCxnSpPr>
        <p:spPr>
          <a:xfrm rot="5400000" flipH="1" flipV="1">
            <a:off x="1247123" y="4996704"/>
            <a:ext cx="773642" cy="735186"/>
          </a:xfrm>
          <a:prstGeom prst="curvedConnector2">
            <a:avLst/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DE94854-B83A-4BEA-9B99-3346030A2F75}"/>
              </a:ext>
            </a:extLst>
          </p:cNvPr>
          <p:cNvSpPr txBox="1"/>
          <p:nvPr/>
        </p:nvSpPr>
        <p:spPr>
          <a:xfrm>
            <a:off x="2001537" y="4715866"/>
            <a:ext cx="16689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1400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be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estimated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C132C5C-4DCD-ABFC-E217-536220175D56}"/>
              </a:ext>
            </a:extLst>
          </p:cNvPr>
          <p:cNvCxnSpPr>
            <a:cxnSpLocks/>
            <a:stCxn id="50" idx="1"/>
            <a:endCxn id="59" idx="2"/>
          </p:cNvCxnSpPr>
          <p:nvPr/>
        </p:nvCxnSpPr>
        <p:spPr>
          <a:xfrm rot="16200000" flipV="1">
            <a:off x="3245137" y="4829978"/>
            <a:ext cx="512032" cy="1330247"/>
          </a:xfrm>
          <a:prstGeom prst="curvedConnector3">
            <a:avLst>
              <a:gd name="adj1" fmla="val 50000"/>
            </a:avLst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1B4B4E2-2D45-DF77-D20C-CE15F65B10DA}"/>
                  </a:ext>
                </a:extLst>
              </p14:cNvPr>
              <p14:cNvContentPartPr/>
              <p14:nvPr/>
            </p14:nvContentPartPr>
            <p14:xfrm>
              <a:off x="1767538" y="4143228"/>
              <a:ext cx="6840" cy="2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1B4B4E2-2D45-DF77-D20C-CE15F65B10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31898" y="4071228"/>
                <a:ext cx="78480" cy="1465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Line arrow: Clockwise curve with solid fill">
            <a:extLst>
              <a:ext uri="{FF2B5EF4-FFF2-40B4-BE49-F238E27FC236}">
                <a16:creationId xmlns:a16="http://schemas.microsoft.com/office/drawing/2014/main" id="{433DE668-6D8C-3DA4-233B-E26F91F1EF2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4063106">
            <a:off x="11174911" y="2091743"/>
            <a:ext cx="914400" cy="914400"/>
          </a:xfrm>
          <a:prstGeom prst="rect">
            <a:avLst/>
          </a:prstGeom>
        </p:spPr>
      </p:pic>
      <p:pic>
        <p:nvPicPr>
          <p:cNvPr id="8" name="Graphic 7" descr="Line arrow: Anti-clockwise curve with solid fill">
            <a:extLst>
              <a:ext uri="{FF2B5EF4-FFF2-40B4-BE49-F238E27FC236}">
                <a16:creationId xmlns:a16="http://schemas.microsoft.com/office/drawing/2014/main" id="{AD5039EE-7603-6B7D-7F97-A2369E845B4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14189224">
            <a:off x="329666" y="434805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93BC0B-7F4A-BF16-A234-E1F88B349E0F}"/>
                  </a:ext>
                </a:extLst>
              </p14:cNvPr>
              <p14:cNvContentPartPr/>
              <p14:nvPr/>
            </p14:nvContentPartPr>
            <p14:xfrm>
              <a:off x="8995503" y="1635130"/>
              <a:ext cx="3798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93BC0B-7F4A-BF16-A234-E1F88B349E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59863" y="1563490"/>
                <a:ext cx="451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264039-DE63-F3C8-3019-7032A4A750BC}"/>
                  </a:ext>
                </a:extLst>
              </p14:cNvPr>
              <p14:cNvContentPartPr/>
              <p14:nvPr/>
            </p14:nvContentPartPr>
            <p14:xfrm>
              <a:off x="9658050" y="4146230"/>
              <a:ext cx="4557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264039-DE63-F3C8-3019-7032A4A750B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22410" y="4074590"/>
                <a:ext cx="527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035C24-FAC1-E828-AD99-2DE11F9CAD67}"/>
                  </a:ext>
                </a:extLst>
              </p14:cNvPr>
              <p14:cNvContentPartPr/>
              <p14:nvPr/>
            </p14:nvContentPartPr>
            <p14:xfrm>
              <a:off x="9658050" y="3292310"/>
              <a:ext cx="471960" cy="9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035C24-FAC1-E828-AD99-2DE11F9CAD6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22410" y="3220670"/>
                <a:ext cx="543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595052-38AF-D31C-3EDD-306F4D37FB64}"/>
                  </a:ext>
                </a:extLst>
              </p14:cNvPr>
              <p14:cNvContentPartPr/>
              <p14:nvPr/>
            </p14:nvContentPartPr>
            <p14:xfrm>
              <a:off x="7463970" y="1647470"/>
              <a:ext cx="37404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595052-38AF-D31C-3EDD-306F4D37FB6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28330" y="1575830"/>
                <a:ext cx="4456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6122339-D9D5-7E34-D210-94D20EEB97CE}"/>
                  </a:ext>
                </a:extLst>
              </p14:cNvPr>
              <p14:cNvContentPartPr/>
              <p14:nvPr/>
            </p14:nvContentPartPr>
            <p14:xfrm>
              <a:off x="7911810" y="3294830"/>
              <a:ext cx="486000" cy="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6122339-D9D5-7E34-D210-94D20EEB97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76170" y="3223190"/>
                <a:ext cx="5576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1816E0-91DC-4864-34F8-68B3CA8D1DAD}"/>
                  </a:ext>
                </a:extLst>
              </p14:cNvPr>
              <p14:cNvContentPartPr/>
              <p14:nvPr/>
            </p14:nvContentPartPr>
            <p14:xfrm>
              <a:off x="7918290" y="4152350"/>
              <a:ext cx="469800" cy="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1816E0-91DC-4864-34F8-68B3CA8D1DA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2290" y="4080710"/>
                <a:ext cx="541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42BC07-9120-03D4-5757-22C611D1060A}"/>
                  </a:ext>
                </a:extLst>
              </p14:cNvPr>
              <p14:cNvContentPartPr/>
              <p14:nvPr/>
            </p14:nvContentPartPr>
            <p14:xfrm>
              <a:off x="6178410" y="3292310"/>
              <a:ext cx="46872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42BC07-9120-03D4-5757-22C611D106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42770" y="3220670"/>
                <a:ext cx="540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F268B9-74E0-9566-B4D7-6AABB7868901}"/>
                  </a:ext>
                </a:extLst>
              </p14:cNvPr>
              <p14:cNvContentPartPr/>
              <p14:nvPr/>
            </p14:nvContentPartPr>
            <p14:xfrm>
              <a:off x="6187770" y="4146230"/>
              <a:ext cx="463680" cy="4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F268B9-74E0-9566-B4D7-6AABB786890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52130" y="4074590"/>
                <a:ext cx="5353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7A2AA31-C1B0-3609-4FBB-46EA22D2C94B}"/>
                  </a:ext>
                </a:extLst>
              </p14:cNvPr>
              <p14:cNvContentPartPr/>
              <p14:nvPr/>
            </p14:nvContentPartPr>
            <p14:xfrm>
              <a:off x="6476910" y="1637980"/>
              <a:ext cx="3650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7A2AA31-C1B0-3609-4FBB-46EA22D2C9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40910" y="1566340"/>
                <a:ext cx="436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AEEC1AF-3100-19E9-265E-FFED3C01835D}"/>
                  </a:ext>
                </a:extLst>
              </p14:cNvPr>
              <p14:cNvContentPartPr/>
              <p14:nvPr/>
            </p14:nvContentPartPr>
            <p14:xfrm>
              <a:off x="5016390" y="3292180"/>
              <a:ext cx="441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AEEC1AF-3100-19E9-265E-FFED3C01835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80750" y="3220540"/>
                <a:ext cx="51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79A3A19-2B43-BF6E-576D-4E5C528049C5}"/>
                  </a:ext>
                </a:extLst>
              </p14:cNvPr>
              <p14:cNvContentPartPr/>
              <p14:nvPr/>
            </p14:nvContentPartPr>
            <p14:xfrm>
              <a:off x="5006670" y="4146460"/>
              <a:ext cx="45072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79A3A19-2B43-BF6E-576D-4E5C528049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71030" y="4074460"/>
                <a:ext cx="522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633F91E-C84B-5CF8-E124-DAC774E6C302}"/>
                  </a:ext>
                </a:extLst>
              </p14:cNvPr>
              <p14:cNvContentPartPr/>
              <p14:nvPr/>
            </p14:nvContentPartPr>
            <p14:xfrm>
              <a:off x="3285870" y="3292180"/>
              <a:ext cx="4500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633F91E-C84B-5CF8-E124-DAC774E6C3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50230" y="3220540"/>
                <a:ext cx="521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532A75A-9CE3-21BD-AB31-BBFC809876EB}"/>
                  </a:ext>
                </a:extLst>
              </p14:cNvPr>
              <p14:cNvContentPartPr/>
              <p14:nvPr/>
            </p14:nvContentPartPr>
            <p14:xfrm>
              <a:off x="3295230" y="4139980"/>
              <a:ext cx="449280" cy="6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532A75A-9CE3-21BD-AB31-BBFC809876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59590" y="4068340"/>
                <a:ext cx="520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69BAA28-986A-5393-7D0B-84D300039273}"/>
                  </a:ext>
                </a:extLst>
              </p14:cNvPr>
              <p14:cNvContentPartPr/>
              <p14:nvPr/>
            </p14:nvContentPartPr>
            <p14:xfrm>
              <a:off x="5148297" y="1645623"/>
              <a:ext cx="14724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69BAA28-986A-5393-7D0B-84D30003927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12657" y="1573983"/>
                <a:ext cx="218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D41A1C-E4EF-0CE4-FB80-934608F40C88}"/>
                  </a:ext>
                </a:extLst>
              </p14:cNvPr>
              <p14:cNvContentPartPr/>
              <p14:nvPr/>
            </p14:nvContentPartPr>
            <p14:xfrm>
              <a:off x="1785177" y="3283623"/>
              <a:ext cx="216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D41A1C-E4EF-0CE4-FB80-934608F40C8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49177" y="3211623"/>
                <a:ext cx="288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5349DD8-446D-6C9D-EC3A-FFD8DECCE1DE}"/>
                  </a:ext>
                </a:extLst>
              </p14:cNvPr>
              <p14:cNvContentPartPr/>
              <p14:nvPr/>
            </p14:nvContentPartPr>
            <p14:xfrm>
              <a:off x="1765017" y="4142583"/>
              <a:ext cx="2379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5349DD8-446D-6C9D-EC3A-FFD8DECCE1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29017" y="4070583"/>
                <a:ext cx="309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1AD837-9295-4509-659A-6935E8113466}"/>
                  </a:ext>
                </a:extLst>
              </p14:cNvPr>
              <p14:cNvContentPartPr/>
              <p14:nvPr/>
            </p14:nvContentPartPr>
            <p14:xfrm>
              <a:off x="8738264" y="1602063"/>
              <a:ext cx="17352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1AD837-9295-4509-659A-6935E81134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02264" y="1530063"/>
                <a:ext cx="245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59FD6DA-0B18-B81D-FC7C-BA1B9C2D5617}"/>
                  </a:ext>
                </a:extLst>
              </p14:cNvPr>
              <p14:cNvContentPartPr/>
              <p14:nvPr/>
            </p14:nvContentPartPr>
            <p14:xfrm>
              <a:off x="9286904" y="3279663"/>
              <a:ext cx="281520" cy="4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59FD6DA-0B18-B81D-FC7C-BA1B9C2D561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51264" y="3208023"/>
                <a:ext cx="353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BD8836E-0772-20EB-F4A2-3572857FAC39}"/>
                  </a:ext>
                </a:extLst>
              </p14:cNvPr>
              <p14:cNvContentPartPr/>
              <p14:nvPr/>
            </p14:nvContentPartPr>
            <p14:xfrm>
              <a:off x="9298784" y="4118463"/>
              <a:ext cx="25848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BD8836E-0772-20EB-F4A2-3572857FAC3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63144" y="4046463"/>
                <a:ext cx="330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4B5FCFF-CAFB-F800-AB6A-639E2DF7AB5E}"/>
                  </a:ext>
                </a:extLst>
              </p14:cNvPr>
              <p14:cNvContentPartPr/>
              <p14:nvPr/>
            </p14:nvContentPartPr>
            <p14:xfrm>
              <a:off x="7210275" y="1612580"/>
              <a:ext cx="17028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4B5FCFF-CAFB-F800-AB6A-639E2DF7AB5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74635" y="1540940"/>
                <a:ext cx="241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C69251-8C52-6FED-F848-82E50BAE1A5A}"/>
                  </a:ext>
                </a:extLst>
              </p14:cNvPr>
              <p14:cNvContentPartPr/>
              <p14:nvPr/>
            </p14:nvContentPartPr>
            <p14:xfrm>
              <a:off x="7572075" y="3266420"/>
              <a:ext cx="255960" cy="4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C69251-8C52-6FED-F848-82E50BAE1A5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36435" y="3194420"/>
                <a:ext cx="3276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6F141B-0B0E-DDA8-0E8F-675DED6067CB}"/>
                  </a:ext>
                </a:extLst>
              </p14:cNvPr>
              <p14:cNvContentPartPr/>
              <p14:nvPr/>
            </p14:nvContentPartPr>
            <p14:xfrm>
              <a:off x="7546875" y="4130420"/>
              <a:ext cx="266760" cy="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6F141B-0B0E-DDA8-0E8F-675DED6067C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10875" y="4058780"/>
                <a:ext cx="3384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FD4279C-13C8-9D01-695E-561E694082A4}"/>
                  </a:ext>
                </a:extLst>
              </p14:cNvPr>
              <p14:cNvContentPartPr/>
              <p14:nvPr/>
            </p14:nvContentPartPr>
            <p14:xfrm>
              <a:off x="6222795" y="1612580"/>
              <a:ext cx="13932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FD4279C-13C8-9D01-695E-561E694082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86795" y="1540940"/>
                <a:ext cx="210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2437CD9-AC38-3B3C-EAB5-DF7D64F177E7}"/>
                  </a:ext>
                </a:extLst>
              </p14:cNvPr>
              <p14:cNvContentPartPr/>
              <p14:nvPr/>
            </p14:nvContentPartPr>
            <p14:xfrm>
              <a:off x="5819595" y="3288020"/>
              <a:ext cx="241560" cy="7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2437CD9-AC38-3B3C-EAB5-DF7D64F177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83595" y="3216380"/>
                <a:ext cx="313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3F539A9-F693-706E-F6EA-48F4FEA16093}"/>
                  </a:ext>
                </a:extLst>
              </p14:cNvPr>
              <p14:cNvContentPartPr/>
              <p14:nvPr/>
            </p14:nvContentPartPr>
            <p14:xfrm>
              <a:off x="5826075" y="4159220"/>
              <a:ext cx="25524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3F539A9-F693-706E-F6EA-48F4FEA1609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90075" y="4087220"/>
                <a:ext cx="326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F59A357-873C-8531-5D39-0A887A6BD9A9}"/>
                  </a:ext>
                </a:extLst>
              </p14:cNvPr>
              <p14:cNvContentPartPr/>
              <p14:nvPr/>
            </p14:nvContentPartPr>
            <p14:xfrm>
              <a:off x="4632315" y="3276500"/>
              <a:ext cx="285840" cy="6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F59A357-873C-8531-5D39-0A887A6BD9A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96315" y="3204500"/>
                <a:ext cx="3574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A1E1B45-AB1A-4CAC-8FCA-78F2A1B896D0}"/>
                  </a:ext>
                </a:extLst>
              </p14:cNvPr>
              <p14:cNvContentPartPr/>
              <p14:nvPr/>
            </p14:nvContentPartPr>
            <p14:xfrm>
              <a:off x="4644915" y="4159220"/>
              <a:ext cx="252360" cy="3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A1E1B45-AB1A-4CAC-8FCA-78F2A1B896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09275" y="4087220"/>
                <a:ext cx="32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B11832-66D7-EB2C-987B-DD7F10E79D3E}"/>
                  </a:ext>
                </a:extLst>
              </p14:cNvPr>
              <p14:cNvContentPartPr/>
              <p14:nvPr/>
            </p14:nvContentPartPr>
            <p14:xfrm>
              <a:off x="2918520" y="3284040"/>
              <a:ext cx="251280" cy="8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B11832-66D7-EB2C-987B-DD7F10E79D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82520" y="3212040"/>
                <a:ext cx="322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B50F048-0B3F-D1A8-1808-09DD595CDB6D}"/>
                  </a:ext>
                </a:extLst>
              </p14:cNvPr>
              <p14:cNvContentPartPr/>
              <p14:nvPr/>
            </p14:nvContentPartPr>
            <p14:xfrm>
              <a:off x="2929680" y="4160280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B50F048-0B3F-D1A8-1808-09DD595CDB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93680" y="408864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19C8CD9-F814-A215-EED2-FE16ED331850}"/>
                  </a:ext>
                </a:extLst>
              </p14:cNvPr>
              <p14:cNvContentPartPr/>
              <p14:nvPr/>
            </p14:nvContentPartPr>
            <p14:xfrm>
              <a:off x="2929680" y="4156320"/>
              <a:ext cx="261720" cy="4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19C8CD9-F814-A215-EED2-FE16ED33185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93680" y="4084680"/>
                <a:ext cx="333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DDCF4B7-6CD1-1826-429D-C79D4BEB58A7}"/>
                  </a:ext>
                </a:extLst>
              </p14:cNvPr>
              <p14:cNvContentPartPr/>
              <p14:nvPr/>
            </p14:nvContentPartPr>
            <p14:xfrm>
              <a:off x="5676840" y="1638120"/>
              <a:ext cx="171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DDCF4B7-6CD1-1826-429D-C79D4BEB58A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41200" y="1566120"/>
                <a:ext cx="24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675A05F-86A8-D8BB-E604-5D48556FC882}"/>
                  </a:ext>
                </a:extLst>
              </p14:cNvPr>
              <p14:cNvContentPartPr/>
              <p14:nvPr/>
            </p14:nvContentPartPr>
            <p14:xfrm>
              <a:off x="2358360" y="3288000"/>
              <a:ext cx="236160" cy="3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675A05F-86A8-D8BB-E604-5D48556FC88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22360" y="3216000"/>
                <a:ext cx="307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BB07AE6-7018-5158-B398-841BFA9CB677}"/>
                  </a:ext>
                </a:extLst>
              </p14:cNvPr>
              <p14:cNvContentPartPr/>
              <p14:nvPr/>
            </p14:nvContentPartPr>
            <p14:xfrm>
              <a:off x="2369880" y="4148760"/>
              <a:ext cx="21312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BB07AE6-7018-5158-B398-841BFA9CB67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33880" y="4077120"/>
                <a:ext cx="284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AE1FAC-F4BF-C25C-591C-DB4F0D6B87AD}"/>
                  </a:ext>
                </a:extLst>
              </p14:cNvPr>
              <p14:cNvContentPartPr/>
              <p14:nvPr/>
            </p14:nvContentPartPr>
            <p14:xfrm>
              <a:off x="9703890" y="1642080"/>
              <a:ext cx="17712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AE1FAC-F4BF-C25C-591C-DB4F0D6B87A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68250" y="1570080"/>
                <a:ext cx="248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EBD1C17-5F7C-E49D-8352-5F6266486BB2}"/>
                  </a:ext>
                </a:extLst>
              </p14:cNvPr>
              <p14:cNvContentPartPr/>
              <p14:nvPr/>
            </p14:nvContentPartPr>
            <p14:xfrm>
              <a:off x="10466010" y="3280080"/>
              <a:ext cx="15948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EBD1C17-5F7C-E49D-8352-5F6266486BB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30010" y="3208440"/>
                <a:ext cx="231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1844F95-3138-97F1-4C9A-5E44A08607C7}"/>
                  </a:ext>
                </a:extLst>
              </p14:cNvPr>
              <p14:cNvContentPartPr/>
              <p14:nvPr/>
            </p14:nvContentPartPr>
            <p14:xfrm>
              <a:off x="10481130" y="4114560"/>
              <a:ext cx="16920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1844F95-3138-97F1-4C9A-5E44A08607C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45490" y="4042560"/>
                <a:ext cx="240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FB28CFD-7902-E06D-24EC-E7E0EBAD92A5}"/>
                  </a:ext>
                </a:extLst>
              </p14:cNvPr>
              <p14:cNvContentPartPr/>
              <p14:nvPr/>
            </p14:nvContentPartPr>
            <p14:xfrm>
              <a:off x="1651560" y="5937270"/>
              <a:ext cx="115200" cy="1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FB28CFD-7902-E06D-24EC-E7E0EBAD92A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15920" y="5865630"/>
                <a:ext cx="186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D2940BD-6533-26BE-E2CB-706BE18B738A}"/>
                  </a:ext>
                </a:extLst>
              </p14:cNvPr>
              <p14:cNvContentPartPr/>
              <p14:nvPr/>
            </p14:nvContentPartPr>
            <p14:xfrm>
              <a:off x="1208040" y="5932950"/>
              <a:ext cx="10008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D2940BD-6533-26BE-E2CB-706BE18B73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72040" y="5860950"/>
                <a:ext cx="171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75F621F-997B-1F52-DDC7-9441094F3F32}"/>
                  </a:ext>
                </a:extLst>
              </p14:cNvPr>
              <p14:cNvContentPartPr/>
              <p14:nvPr/>
            </p14:nvContentPartPr>
            <p14:xfrm>
              <a:off x="448800" y="5928630"/>
              <a:ext cx="14220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75F621F-997B-1F52-DDC7-9441094F3F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3160" y="5856630"/>
                <a:ext cx="213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4E1427B-EC78-3ACD-883F-81E94E5E2214}"/>
                  </a:ext>
                </a:extLst>
              </p14:cNvPr>
              <p14:cNvContentPartPr/>
              <p14:nvPr/>
            </p14:nvContentPartPr>
            <p14:xfrm>
              <a:off x="985920" y="5928630"/>
              <a:ext cx="1065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4E1427B-EC78-3ACD-883F-81E94E5E221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9920" y="5856630"/>
                <a:ext cx="1782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6" name="Double Bracket 105">
            <a:extLst>
              <a:ext uri="{FF2B5EF4-FFF2-40B4-BE49-F238E27FC236}">
                <a16:creationId xmlns:a16="http://schemas.microsoft.com/office/drawing/2014/main" id="{6098D629-0FFC-CCEE-76AB-F78B2FDB3281}"/>
              </a:ext>
            </a:extLst>
          </p:cNvPr>
          <p:cNvSpPr/>
          <p:nvPr/>
        </p:nvSpPr>
        <p:spPr>
          <a:xfrm>
            <a:off x="5089387" y="2089143"/>
            <a:ext cx="289170" cy="62933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Double Bracket 106">
            <a:extLst>
              <a:ext uri="{FF2B5EF4-FFF2-40B4-BE49-F238E27FC236}">
                <a16:creationId xmlns:a16="http://schemas.microsoft.com/office/drawing/2014/main" id="{500D704B-5E7A-9FEE-9CB7-2017467F7FC4}"/>
              </a:ext>
            </a:extLst>
          </p:cNvPr>
          <p:cNvSpPr/>
          <p:nvPr/>
        </p:nvSpPr>
        <p:spPr>
          <a:xfrm>
            <a:off x="9658050" y="2045873"/>
            <a:ext cx="289170" cy="661005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6D78073-A7AC-7BE8-A55B-736C27358F6D}"/>
              </a:ext>
            </a:extLst>
          </p:cNvPr>
          <p:cNvSpPr txBox="1"/>
          <p:nvPr/>
        </p:nvSpPr>
        <p:spPr>
          <a:xfrm>
            <a:off x="4987279" y="2696136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6C789A-8BB6-07B9-D35C-EA2107007D54}"/>
              </a:ext>
            </a:extLst>
          </p:cNvPr>
          <p:cNvSpPr txBox="1"/>
          <p:nvPr/>
        </p:nvSpPr>
        <p:spPr>
          <a:xfrm>
            <a:off x="9557264" y="2693662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Double Bracket 113">
            <a:extLst>
              <a:ext uri="{FF2B5EF4-FFF2-40B4-BE49-F238E27FC236}">
                <a16:creationId xmlns:a16="http://schemas.microsoft.com/office/drawing/2014/main" id="{8887E62B-394B-73B6-71BC-EA74D21A53EE}"/>
              </a:ext>
            </a:extLst>
          </p:cNvPr>
          <p:cNvSpPr/>
          <p:nvPr/>
        </p:nvSpPr>
        <p:spPr>
          <a:xfrm>
            <a:off x="5626620" y="2083079"/>
            <a:ext cx="289170" cy="62933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83539B-FA80-0457-A81F-7E4887DE4D75}"/>
              </a:ext>
            </a:extLst>
          </p:cNvPr>
          <p:cNvSpPr txBox="1"/>
          <p:nvPr/>
        </p:nvSpPr>
        <p:spPr>
          <a:xfrm>
            <a:off x="5541207" y="2687116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4" name="Double Bracket 123">
            <a:extLst>
              <a:ext uri="{FF2B5EF4-FFF2-40B4-BE49-F238E27FC236}">
                <a16:creationId xmlns:a16="http://schemas.microsoft.com/office/drawing/2014/main" id="{961731CF-2B72-F7AB-CAA4-255A0E885013}"/>
              </a:ext>
            </a:extLst>
          </p:cNvPr>
          <p:cNvSpPr/>
          <p:nvPr/>
        </p:nvSpPr>
        <p:spPr>
          <a:xfrm>
            <a:off x="6899028" y="2060923"/>
            <a:ext cx="757335" cy="661005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C7D436B-7086-91D4-5A26-64BC0F1F9CF9}"/>
              </a:ext>
            </a:extLst>
          </p:cNvPr>
          <p:cNvSpPr txBox="1"/>
          <p:nvPr/>
        </p:nvSpPr>
        <p:spPr>
          <a:xfrm>
            <a:off x="7058463" y="2685790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×n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6" name="Left Bracket 125">
            <a:extLst>
              <a:ext uri="{FF2B5EF4-FFF2-40B4-BE49-F238E27FC236}">
                <a16:creationId xmlns:a16="http://schemas.microsoft.com/office/drawing/2014/main" id="{20778668-806E-6B8B-184F-8150E49A6479}"/>
              </a:ext>
            </a:extLst>
          </p:cNvPr>
          <p:cNvSpPr/>
          <p:nvPr/>
        </p:nvSpPr>
        <p:spPr>
          <a:xfrm rot="5400000">
            <a:off x="1877780" y="2980074"/>
            <a:ext cx="45719" cy="310133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8696065C-D6B1-694D-0C10-781594C92528}"/>
              </a:ext>
            </a:extLst>
          </p:cNvPr>
          <p:cNvCxnSpPr>
            <a:cxnSpLocks/>
            <a:stCxn id="126" idx="1"/>
            <a:endCxn id="130" idx="2"/>
          </p:cNvCxnSpPr>
          <p:nvPr/>
        </p:nvCxnSpPr>
        <p:spPr>
          <a:xfrm rot="16200000" flipV="1">
            <a:off x="1342899" y="2554541"/>
            <a:ext cx="204848" cy="910632"/>
          </a:xfrm>
          <a:prstGeom prst="curvedConnector3">
            <a:avLst>
              <a:gd name="adj1" fmla="val 50000"/>
            </a:avLst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C421FF9-F40F-A317-C40E-84882655569E}"/>
              </a:ext>
            </a:extLst>
          </p:cNvPr>
          <p:cNvSpPr txBox="1"/>
          <p:nvPr/>
        </p:nvSpPr>
        <p:spPr>
          <a:xfrm>
            <a:off x="196427" y="2384213"/>
            <a:ext cx="158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Spread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 time t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Left Bracket 135">
            <a:extLst>
              <a:ext uri="{FF2B5EF4-FFF2-40B4-BE49-F238E27FC236}">
                <a16:creationId xmlns:a16="http://schemas.microsoft.com/office/drawing/2014/main" id="{666A3110-2185-45A7-9A9C-F1654BAE8626}"/>
              </a:ext>
            </a:extLst>
          </p:cNvPr>
          <p:cNvSpPr/>
          <p:nvPr/>
        </p:nvSpPr>
        <p:spPr>
          <a:xfrm rot="16200000">
            <a:off x="5930835" y="4147513"/>
            <a:ext cx="45719" cy="310133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858D8ED-13F1-457B-23B5-E7A4F8195BED}"/>
              </a:ext>
            </a:extLst>
          </p:cNvPr>
          <p:cNvSpPr txBox="1"/>
          <p:nvPr/>
        </p:nvSpPr>
        <p:spPr>
          <a:xfrm>
            <a:off x="6462795" y="4646215"/>
            <a:ext cx="200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Effect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 lag 2 on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BABC2794-BBEB-A3BF-409B-A96C0789A6CB}"/>
              </a:ext>
            </a:extLst>
          </p:cNvPr>
          <p:cNvCxnSpPr>
            <a:cxnSpLocks/>
            <a:stCxn id="136" idx="1"/>
            <a:endCxn id="137" idx="1"/>
          </p:cNvCxnSpPr>
          <p:nvPr/>
        </p:nvCxnSpPr>
        <p:spPr>
          <a:xfrm rot="16200000" flipH="1">
            <a:off x="5917052" y="4362082"/>
            <a:ext cx="582386" cy="509100"/>
          </a:xfrm>
          <a:prstGeom prst="curvedConnector2">
            <a:avLst/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3A879641-EC3F-FDE5-FEC4-992EBBC0896A}"/>
              </a:ext>
            </a:extLst>
          </p:cNvPr>
          <p:cNvSpPr/>
          <p:nvPr/>
        </p:nvSpPr>
        <p:spPr>
          <a:xfrm rot="5400000">
            <a:off x="9871170" y="2903181"/>
            <a:ext cx="45719" cy="539454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1" name="Connector: Curved 180">
            <a:extLst>
              <a:ext uri="{FF2B5EF4-FFF2-40B4-BE49-F238E27FC236}">
                <a16:creationId xmlns:a16="http://schemas.microsoft.com/office/drawing/2014/main" id="{7E45ECC9-99BF-19A3-F75F-E505265E7E00}"/>
              </a:ext>
            </a:extLst>
          </p:cNvPr>
          <p:cNvCxnSpPr>
            <a:cxnSpLocks/>
            <a:stCxn id="180" idx="1"/>
            <a:endCxn id="185" idx="2"/>
          </p:cNvCxnSpPr>
          <p:nvPr/>
        </p:nvCxnSpPr>
        <p:spPr>
          <a:xfrm rot="16200000" flipV="1">
            <a:off x="9156905" y="2412923"/>
            <a:ext cx="303731" cy="1170521"/>
          </a:xfrm>
          <a:prstGeom prst="curvedConnector3">
            <a:avLst>
              <a:gd name="adj1" fmla="val 50000"/>
            </a:avLst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739BEFFE-F8B1-E94A-222A-F672160A4F07}"/>
              </a:ext>
            </a:extLst>
          </p:cNvPr>
          <p:cNvSpPr txBox="1"/>
          <p:nvPr/>
        </p:nvSpPr>
        <p:spPr>
          <a:xfrm>
            <a:off x="8025818" y="2323098"/>
            <a:ext cx="139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Spread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 lag p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8" name="Left Brace 187">
            <a:extLst>
              <a:ext uri="{FF2B5EF4-FFF2-40B4-BE49-F238E27FC236}">
                <a16:creationId xmlns:a16="http://schemas.microsoft.com/office/drawing/2014/main" id="{2D658BB2-715D-69EC-8EBE-D63975CA6208}"/>
              </a:ext>
            </a:extLst>
          </p:cNvPr>
          <p:cNvSpPr/>
          <p:nvPr/>
        </p:nvSpPr>
        <p:spPr>
          <a:xfrm>
            <a:off x="4955743" y="1477313"/>
            <a:ext cx="100712" cy="323897"/>
          </a:xfrm>
          <a:prstGeom prst="leftBrace">
            <a:avLst/>
          </a:prstGeom>
          <a:ln w="1905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Left Brace 189">
            <a:extLst>
              <a:ext uri="{FF2B5EF4-FFF2-40B4-BE49-F238E27FC236}">
                <a16:creationId xmlns:a16="http://schemas.microsoft.com/office/drawing/2014/main" id="{D47760B2-E1E8-D8BA-A193-2C0E38300871}"/>
              </a:ext>
            </a:extLst>
          </p:cNvPr>
          <p:cNvSpPr/>
          <p:nvPr/>
        </p:nvSpPr>
        <p:spPr>
          <a:xfrm rot="10800000">
            <a:off x="11638774" y="1452071"/>
            <a:ext cx="100712" cy="323897"/>
          </a:xfrm>
          <a:prstGeom prst="leftBrace">
            <a:avLst/>
          </a:prstGeom>
          <a:ln w="1905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Left Brace 190">
            <a:extLst>
              <a:ext uri="{FF2B5EF4-FFF2-40B4-BE49-F238E27FC236}">
                <a16:creationId xmlns:a16="http://schemas.microsoft.com/office/drawing/2014/main" id="{7F0716B7-7F4B-15B3-8657-41F4BF98C604}"/>
              </a:ext>
            </a:extLst>
          </p:cNvPr>
          <p:cNvSpPr/>
          <p:nvPr/>
        </p:nvSpPr>
        <p:spPr>
          <a:xfrm>
            <a:off x="1432757" y="3202753"/>
            <a:ext cx="208353" cy="1032287"/>
          </a:xfrm>
          <a:prstGeom prst="lef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Left Brace 193">
            <a:extLst>
              <a:ext uri="{FF2B5EF4-FFF2-40B4-BE49-F238E27FC236}">
                <a16:creationId xmlns:a16="http://schemas.microsoft.com/office/drawing/2014/main" id="{1F9127BA-E13A-0D5B-9611-EA8D61CC13AA}"/>
              </a:ext>
            </a:extLst>
          </p:cNvPr>
          <p:cNvSpPr/>
          <p:nvPr/>
        </p:nvSpPr>
        <p:spPr>
          <a:xfrm rot="10800000">
            <a:off x="10764370" y="3202752"/>
            <a:ext cx="208353" cy="1032287"/>
          </a:xfrm>
          <a:prstGeom prst="lef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Left Brace 209">
            <a:extLst>
              <a:ext uri="{FF2B5EF4-FFF2-40B4-BE49-F238E27FC236}">
                <a16:creationId xmlns:a16="http://schemas.microsoft.com/office/drawing/2014/main" id="{ADC1C5C8-7DEB-F341-6E9A-2959A76207FB}"/>
              </a:ext>
            </a:extLst>
          </p:cNvPr>
          <p:cNvSpPr/>
          <p:nvPr/>
        </p:nvSpPr>
        <p:spPr>
          <a:xfrm>
            <a:off x="303832" y="5773977"/>
            <a:ext cx="100712" cy="323897"/>
          </a:xfrm>
          <a:prstGeom prst="leftBrace">
            <a:avLst/>
          </a:prstGeom>
          <a:ln w="1905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Left Brace 210">
            <a:extLst>
              <a:ext uri="{FF2B5EF4-FFF2-40B4-BE49-F238E27FC236}">
                <a16:creationId xmlns:a16="http://schemas.microsoft.com/office/drawing/2014/main" id="{ADD0C198-C0A5-6A8C-E9AF-185F4DE5F26F}"/>
              </a:ext>
            </a:extLst>
          </p:cNvPr>
          <p:cNvSpPr/>
          <p:nvPr/>
        </p:nvSpPr>
        <p:spPr>
          <a:xfrm rot="10800000">
            <a:off x="4313168" y="5773977"/>
            <a:ext cx="100712" cy="323897"/>
          </a:xfrm>
          <a:prstGeom prst="leftBrace">
            <a:avLst/>
          </a:prstGeom>
          <a:ln w="1905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Left Bracket 213">
            <a:extLst>
              <a:ext uri="{FF2B5EF4-FFF2-40B4-BE49-F238E27FC236}">
                <a16:creationId xmlns:a16="http://schemas.microsoft.com/office/drawing/2014/main" id="{E2474C0C-9E46-B204-1B91-A3CB16EBE688}"/>
              </a:ext>
            </a:extLst>
          </p:cNvPr>
          <p:cNvSpPr/>
          <p:nvPr/>
        </p:nvSpPr>
        <p:spPr>
          <a:xfrm rot="16200000">
            <a:off x="10553443" y="4134534"/>
            <a:ext cx="45719" cy="246729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81CE9B0-F074-E8F8-C774-428A4B5C3F1C}"/>
              </a:ext>
            </a:extLst>
          </p:cNvPr>
          <p:cNvSpPr txBox="1"/>
          <p:nvPr/>
        </p:nvSpPr>
        <p:spPr>
          <a:xfrm>
            <a:off x="10625490" y="4633524"/>
            <a:ext cx="15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entity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 time t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6" name="Connector: Curved 215">
            <a:extLst>
              <a:ext uri="{FF2B5EF4-FFF2-40B4-BE49-F238E27FC236}">
                <a16:creationId xmlns:a16="http://schemas.microsoft.com/office/drawing/2014/main" id="{AD5B2F16-7F0B-E98F-55FE-F4CACBA1C512}"/>
              </a:ext>
            </a:extLst>
          </p:cNvPr>
          <p:cNvCxnSpPr>
            <a:cxnSpLocks/>
            <a:stCxn id="214" idx="1"/>
            <a:endCxn id="215" idx="0"/>
          </p:cNvCxnSpPr>
          <p:nvPr/>
        </p:nvCxnSpPr>
        <p:spPr>
          <a:xfrm rot="16200000" flipH="1">
            <a:off x="10808004" y="4049057"/>
            <a:ext cx="352766" cy="816168"/>
          </a:xfrm>
          <a:prstGeom prst="curvedConnector3">
            <a:avLst>
              <a:gd name="adj1" fmla="val 50000"/>
            </a:avLst>
          </a:prstGeom>
          <a:ln w="12700">
            <a:solidFill>
              <a:srgbClr val="051C59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649F9A8-CA3B-BE29-7108-1488D4287A1F}"/>
              </a:ext>
            </a:extLst>
          </p:cNvPr>
          <p:cNvSpPr/>
          <p:nvPr/>
        </p:nvSpPr>
        <p:spPr>
          <a:xfrm rot="16200000">
            <a:off x="5194830" y="1730813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B238FA45-F0B6-076A-9ACD-941A9848426D}"/>
              </a:ext>
            </a:extLst>
          </p:cNvPr>
          <p:cNvSpPr/>
          <p:nvPr/>
        </p:nvSpPr>
        <p:spPr>
          <a:xfrm rot="16200000">
            <a:off x="5731067" y="1730813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0B2B4DBA-8246-91F1-CEA0-A440A810C7A7}"/>
              </a:ext>
            </a:extLst>
          </p:cNvPr>
          <p:cNvSpPr/>
          <p:nvPr/>
        </p:nvSpPr>
        <p:spPr>
          <a:xfrm rot="16200000">
            <a:off x="7264484" y="1723637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FD468841-DD31-2C54-E43F-50EB140FC82E}"/>
              </a:ext>
            </a:extLst>
          </p:cNvPr>
          <p:cNvSpPr/>
          <p:nvPr/>
        </p:nvSpPr>
        <p:spPr>
          <a:xfrm rot="16200000">
            <a:off x="9771182" y="1716548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E43F25-4112-10D7-FC99-57DAA46C0D1F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5226283" y="1873599"/>
            <a:ext cx="2136" cy="531802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DCE7E3-5A1A-DDBE-E062-B6AEC24C7759}"/>
              </a:ext>
            </a:extLst>
          </p:cNvPr>
          <p:cNvCxnSpPr>
            <a:cxnSpLocks/>
          </p:cNvCxnSpPr>
          <p:nvPr/>
        </p:nvCxnSpPr>
        <p:spPr>
          <a:xfrm>
            <a:off x="5771205" y="1868905"/>
            <a:ext cx="2136" cy="531802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D9871D-4298-DA05-374B-BCC02B31D250}"/>
              </a:ext>
            </a:extLst>
          </p:cNvPr>
          <p:cNvCxnSpPr>
            <a:cxnSpLocks/>
          </p:cNvCxnSpPr>
          <p:nvPr/>
        </p:nvCxnSpPr>
        <p:spPr>
          <a:xfrm>
            <a:off x="7288440" y="1865912"/>
            <a:ext cx="2136" cy="531802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19876A-BE73-98F8-ABFF-0CF02FEE9F98}"/>
              </a:ext>
            </a:extLst>
          </p:cNvPr>
          <p:cNvCxnSpPr>
            <a:cxnSpLocks/>
          </p:cNvCxnSpPr>
          <p:nvPr/>
        </p:nvCxnSpPr>
        <p:spPr>
          <a:xfrm>
            <a:off x="9808292" y="1865912"/>
            <a:ext cx="2136" cy="531802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8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2022">
  <a:themeElements>
    <a:clrScheme name="Office 2013 - Tema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1C59"/>
        </a:solidFill>
        <a:ln>
          <a:solidFill>
            <a:schemeClr val="accent1">
              <a:shade val="15000"/>
            </a:schemeClr>
          </a:solidFill>
        </a:ln>
        <a:effectLst>
          <a:innerShdw blurRad="114300">
            <a:prstClr val="black"/>
          </a:inn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51C59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1008</Words>
  <Application>Microsoft Office PowerPoint</Application>
  <PresentationFormat>Widescreen</PresentationFormat>
  <Paragraphs>211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Verdana</vt:lpstr>
      <vt:lpstr>Office 2013 - Tema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 Bonfanti</dc:creator>
  <cp:lastModifiedBy>Ivo Bonfanti</cp:lastModifiedBy>
  <cp:revision>9</cp:revision>
  <dcterms:created xsi:type="dcterms:W3CDTF">2024-03-05T09:56:23Z</dcterms:created>
  <dcterms:modified xsi:type="dcterms:W3CDTF">2024-03-20T13:46:11Z</dcterms:modified>
</cp:coreProperties>
</file>